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2" r:id="rId6"/>
    <p:sldId id="263" r:id="rId7"/>
    <p:sldId id="276" r:id="rId8"/>
    <p:sldId id="277" r:id="rId9"/>
    <p:sldId id="278" r:id="rId10"/>
    <p:sldId id="309" r:id="rId11"/>
    <p:sldId id="281" r:id="rId12"/>
    <p:sldId id="280" r:id="rId13"/>
    <p:sldId id="297" r:id="rId14"/>
    <p:sldId id="310"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C07223-DDBC-C543-9F4C-B6E491C39448}" v="1" dt="2021-01-13T14:08:07.7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4" autoAdjust="0"/>
    <p:restoredTop sz="96208"/>
  </p:normalViewPr>
  <p:slideViewPr>
    <p:cSldViewPr snapToGrid="0">
      <p:cViewPr varScale="1">
        <p:scale>
          <a:sx n="115" d="100"/>
          <a:sy n="115" d="100"/>
        </p:scale>
        <p:origin x="2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0DC07223-DDBC-C543-9F4C-B6E491C39448}"/>
    <pc:docChg chg="delSld modSld">
      <pc:chgData name="Tracey Francis" userId="6a34b47e-2ae8-46f1-bae7-b8f493e6d601" providerId="ADAL" clId="{0DC07223-DDBC-C543-9F4C-B6E491C39448}" dt="2021-01-20T09:39:59.065" v="3" actId="2696"/>
      <pc:docMkLst>
        <pc:docMk/>
      </pc:docMkLst>
      <pc:sldChg chg="addSp modSp">
        <pc:chgData name="Tracey Francis" userId="6a34b47e-2ae8-46f1-bae7-b8f493e6d601" providerId="ADAL" clId="{0DC07223-DDBC-C543-9F4C-B6E491C39448}" dt="2021-01-13T14:08:07.716" v="0"/>
        <pc:sldMkLst>
          <pc:docMk/>
          <pc:sldMk cId="1265475817" sldId="257"/>
        </pc:sldMkLst>
        <pc:spChg chg="mod">
          <ac:chgData name="Tracey Francis" userId="6a34b47e-2ae8-46f1-bae7-b8f493e6d601" providerId="ADAL" clId="{0DC07223-DDBC-C543-9F4C-B6E491C39448}" dt="2021-01-13T14:08:07.716" v="0"/>
          <ac:spMkLst>
            <pc:docMk/>
            <pc:sldMk cId="1265475817" sldId="257"/>
            <ac:spMk id="6" creationId="{F7C9928D-A7A8-1240-A5E2-F7CCB43B0A8E}"/>
          </ac:spMkLst>
        </pc:spChg>
        <pc:grpChg chg="add mod">
          <ac:chgData name="Tracey Francis" userId="6a34b47e-2ae8-46f1-bae7-b8f493e6d601" providerId="ADAL" clId="{0DC07223-DDBC-C543-9F4C-B6E491C39448}" dt="2021-01-13T14:08:07.716" v="0"/>
          <ac:grpSpMkLst>
            <pc:docMk/>
            <pc:sldMk cId="1265475817" sldId="257"/>
            <ac:grpSpMk id="4" creationId="{031EA37F-A20B-244E-B3B2-2A92701DED80}"/>
          </ac:grpSpMkLst>
        </pc:grpChg>
        <pc:picChg chg="mod">
          <ac:chgData name="Tracey Francis" userId="6a34b47e-2ae8-46f1-bae7-b8f493e6d601" providerId="ADAL" clId="{0DC07223-DDBC-C543-9F4C-B6E491C39448}" dt="2021-01-13T14:08:07.716" v="0"/>
          <ac:picMkLst>
            <pc:docMk/>
            <pc:sldMk cId="1265475817" sldId="257"/>
            <ac:picMk id="5" creationId="{BB05F47F-4E67-9F43-A4AE-6FA7E0AE1EA3}"/>
          </ac:picMkLst>
        </pc:picChg>
      </pc:sldChg>
      <pc:sldChg chg="del">
        <pc:chgData name="Tracey Francis" userId="6a34b47e-2ae8-46f1-bae7-b8f493e6d601" providerId="ADAL" clId="{0DC07223-DDBC-C543-9F4C-B6E491C39448}" dt="2021-01-20T09:39:50.114" v="2" actId="2696"/>
        <pc:sldMkLst>
          <pc:docMk/>
          <pc:sldMk cId="3254208563" sldId="268"/>
        </pc:sldMkLst>
      </pc:sldChg>
      <pc:sldChg chg="del">
        <pc:chgData name="Tracey Francis" userId="6a34b47e-2ae8-46f1-bae7-b8f493e6d601" providerId="ADAL" clId="{0DC07223-DDBC-C543-9F4C-B6E491C39448}" dt="2021-01-20T09:39:47.963" v="1" actId="2696"/>
        <pc:sldMkLst>
          <pc:docMk/>
          <pc:sldMk cId="1408733037" sldId="307"/>
        </pc:sldMkLst>
      </pc:sldChg>
      <pc:sldChg chg="del">
        <pc:chgData name="Tracey Francis" userId="6a34b47e-2ae8-46f1-bae7-b8f493e6d601" providerId="ADAL" clId="{0DC07223-DDBC-C543-9F4C-B6E491C39448}" dt="2021-01-20T09:39:59.065" v="3" actId="2696"/>
        <pc:sldMkLst>
          <pc:docMk/>
          <pc:sldMk cId="1481532587" sldId="308"/>
        </pc:sldMkLst>
      </pc:sldChg>
    </pc:docChg>
  </pc:docChgLst>
  <pc:docChgLst>
    <pc:chgData name="Kate" userId="8dac66f8-ad9f-4436-92bf-6ba4c78efc7b" providerId="ADAL" clId="{DCE84B40-12B5-4892-8D1A-AB4291FF07BF}"/>
    <pc:docChg chg="custSel addSld delSld modSld">
      <pc:chgData name="Kate" userId="8dac66f8-ad9f-4436-92bf-6ba4c78efc7b" providerId="ADAL" clId="{DCE84B40-12B5-4892-8D1A-AB4291FF07BF}" dt="2021-01-14T13:26:18.945" v="97" actId="20577"/>
      <pc:docMkLst>
        <pc:docMk/>
      </pc:docMkLst>
      <pc:sldChg chg="addSp delSp modSp del mod">
        <pc:chgData name="Kate" userId="8dac66f8-ad9f-4436-92bf-6ba4c78efc7b" providerId="ADAL" clId="{DCE84B40-12B5-4892-8D1A-AB4291FF07BF}" dt="2021-01-14T13:25:38.238" v="80" actId="47"/>
        <pc:sldMkLst>
          <pc:docMk/>
          <pc:sldMk cId="2885379537" sldId="293"/>
        </pc:sldMkLst>
        <pc:spChg chg="mod">
          <ac:chgData name="Kate" userId="8dac66f8-ad9f-4436-92bf-6ba4c78efc7b" providerId="ADAL" clId="{DCE84B40-12B5-4892-8D1A-AB4291FF07BF}" dt="2021-01-14T13:24:20.710" v="70" actId="1076"/>
          <ac:spMkLst>
            <pc:docMk/>
            <pc:sldMk cId="2885379537" sldId="293"/>
            <ac:spMk id="8" creationId="{252CC2D0-9E06-4A46-8699-A02EDBFB8102}"/>
          </ac:spMkLst>
        </pc:spChg>
        <pc:spChg chg="del">
          <ac:chgData name="Kate" userId="8dac66f8-ad9f-4436-92bf-6ba4c78efc7b" providerId="ADAL" clId="{DCE84B40-12B5-4892-8D1A-AB4291FF07BF}" dt="2021-01-14T13:20:26.353" v="42" actId="478"/>
          <ac:spMkLst>
            <pc:docMk/>
            <pc:sldMk cId="2885379537" sldId="293"/>
            <ac:spMk id="9" creationId="{CB0A0E3F-CBCD-46E5-AC80-900AA453E263}"/>
          </ac:spMkLst>
        </pc:spChg>
        <pc:picChg chg="add del">
          <ac:chgData name="Kate" userId="8dac66f8-ad9f-4436-92bf-6ba4c78efc7b" providerId="ADAL" clId="{DCE84B40-12B5-4892-8D1A-AB4291FF07BF}" dt="2021-01-14T13:23:23.279" v="61" actId="478"/>
          <ac:picMkLst>
            <pc:docMk/>
            <pc:sldMk cId="2885379537" sldId="293"/>
            <ac:picMk id="2050" creationId="{DC31CBAA-1DEE-4E0A-9BB5-4E46F26EEA13}"/>
          </ac:picMkLst>
        </pc:picChg>
      </pc:sldChg>
      <pc:sldChg chg="addSp delSp modSp mod">
        <pc:chgData name="Kate" userId="8dac66f8-ad9f-4436-92bf-6ba4c78efc7b" providerId="ADAL" clId="{DCE84B40-12B5-4892-8D1A-AB4291FF07BF}" dt="2021-01-14T13:20:14.048" v="41" actId="14100"/>
        <pc:sldMkLst>
          <pc:docMk/>
          <pc:sldMk cId="644182758" sldId="297"/>
        </pc:sldMkLst>
        <pc:spChg chg="mod">
          <ac:chgData name="Kate" userId="8dac66f8-ad9f-4436-92bf-6ba4c78efc7b" providerId="ADAL" clId="{DCE84B40-12B5-4892-8D1A-AB4291FF07BF}" dt="2021-01-14T13:20:08.596" v="39" actId="113"/>
          <ac:spMkLst>
            <pc:docMk/>
            <pc:sldMk cId="644182758" sldId="297"/>
            <ac:spMk id="2" creationId="{00000000-0000-0000-0000-000000000000}"/>
          </ac:spMkLst>
        </pc:spChg>
        <pc:spChg chg="del">
          <ac:chgData name="Kate" userId="8dac66f8-ad9f-4436-92bf-6ba4c78efc7b" providerId="ADAL" clId="{DCE84B40-12B5-4892-8D1A-AB4291FF07BF}" dt="2021-01-14T13:19:21.519" v="1" actId="478"/>
          <ac:spMkLst>
            <pc:docMk/>
            <pc:sldMk cId="644182758" sldId="297"/>
            <ac:spMk id="5" creationId="{15D6B9F1-EED4-4CF9-B56E-C5EA245CAF5D}"/>
          </ac:spMkLst>
        </pc:spChg>
        <pc:picChg chg="del">
          <ac:chgData name="Kate" userId="8dac66f8-ad9f-4436-92bf-6ba4c78efc7b" providerId="ADAL" clId="{DCE84B40-12B5-4892-8D1A-AB4291FF07BF}" dt="2021-01-14T13:19:18.630" v="0" actId="478"/>
          <ac:picMkLst>
            <pc:docMk/>
            <pc:sldMk cId="644182758" sldId="297"/>
            <ac:picMk id="4" creationId="{00000000-0000-0000-0000-000000000000}"/>
          </ac:picMkLst>
        </pc:picChg>
        <pc:picChg chg="add mod">
          <ac:chgData name="Kate" userId="8dac66f8-ad9f-4436-92bf-6ba4c78efc7b" providerId="ADAL" clId="{DCE84B40-12B5-4892-8D1A-AB4291FF07BF}" dt="2021-01-14T13:20:14.048" v="41" actId="14100"/>
          <ac:picMkLst>
            <pc:docMk/>
            <pc:sldMk cId="644182758" sldId="297"/>
            <ac:picMk id="7" creationId="{25146E0F-C949-44DA-8F45-B264CCA423D8}"/>
          </ac:picMkLst>
        </pc:picChg>
      </pc:sldChg>
      <pc:sldChg chg="addSp modSp new mod modAnim">
        <pc:chgData name="Kate" userId="8dac66f8-ad9f-4436-92bf-6ba4c78efc7b" providerId="ADAL" clId="{DCE84B40-12B5-4892-8D1A-AB4291FF07BF}" dt="2021-01-14T13:26:18.945" v="97" actId="20577"/>
        <pc:sldMkLst>
          <pc:docMk/>
          <pc:sldMk cId="2601416981" sldId="310"/>
        </pc:sldMkLst>
        <pc:spChg chg="add mod">
          <ac:chgData name="Kate" userId="8dac66f8-ad9f-4436-92bf-6ba4c78efc7b" providerId="ADAL" clId="{DCE84B40-12B5-4892-8D1A-AB4291FF07BF}" dt="2021-01-14T13:25:20.002" v="77" actId="1076"/>
          <ac:spMkLst>
            <pc:docMk/>
            <pc:sldMk cId="2601416981" sldId="310"/>
            <ac:spMk id="5" creationId="{67062798-0C6C-4F98-9D8D-877886479637}"/>
          </ac:spMkLst>
        </pc:spChg>
        <pc:spChg chg="add mod">
          <ac:chgData name="Kate" userId="8dac66f8-ad9f-4436-92bf-6ba4c78efc7b" providerId="ADAL" clId="{DCE84B40-12B5-4892-8D1A-AB4291FF07BF}" dt="2021-01-14T13:25:22.476" v="78" actId="14100"/>
          <ac:spMkLst>
            <pc:docMk/>
            <pc:sldMk cId="2601416981" sldId="310"/>
            <ac:spMk id="7" creationId="{C70831D1-675C-4552-B4BE-8B3077585E45}"/>
          </ac:spMkLst>
        </pc:spChg>
        <pc:spChg chg="add mod">
          <ac:chgData name="Kate" userId="8dac66f8-ad9f-4436-92bf-6ba4c78efc7b" providerId="ADAL" clId="{DCE84B40-12B5-4892-8D1A-AB4291FF07BF}" dt="2021-01-14T13:26:18.945" v="97" actId="20577"/>
          <ac:spMkLst>
            <pc:docMk/>
            <pc:sldMk cId="2601416981" sldId="310"/>
            <ac:spMk id="8" creationId="{C95AFA77-EACB-4E98-A130-B89A110081A4}"/>
          </ac:spMkLst>
        </pc:spChg>
        <pc:picChg chg="add mod">
          <ac:chgData name="Kate" userId="8dac66f8-ad9f-4436-92bf-6ba4c78efc7b" providerId="ADAL" clId="{DCE84B40-12B5-4892-8D1A-AB4291FF07BF}" dt="2021-01-14T13:23:04.674" v="56" actId="1076"/>
          <ac:picMkLst>
            <pc:docMk/>
            <pc:sldMk cId="2601416981" sldId="310"/>
            <ac:picMk id="1026" creationId="{6C7FF6F5-45AF-43C2-87CC-31FD4DBB5B57}"/>
          </ac:picMkLst>
        </pc:picChg>
        <pc:picChg chg="add mod">
          <ac:chgData name="Kate" userId="8dac66f8-ad9f-4436-92bf-6ba4c78efc7b" providerId="ADAL" clId="{DCE84B40-12B5-4892-8D1A-AB4291FF07BF}" dt="2021-01-14T13:25:26.646" v="79" actId="14100"/>
          <ac:picMkLst>
            <pc:docMk/>
            <pc:sldMk cId="2601416981" sldId="310"/>
            <ac:picMk id="1028" creationId="{35F88EF9-9FD9-4865-856A-EC881CD3ECF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C4448-10F0-40F7-A0E8-D3294FD9A5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2B1E0B1-A7EE-4C7A-AC34-5EF8ED525D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77FD722-064B-4F25-AD7E-DF24C2D9F0B2}"/>
              </a:ext>
            </a:extLst>
          </p:cNvPr>
          <p:cNvSpPr>
            <a:spLocks noGrp="1"/>
          </p:cNvSpPr>
          <p:nvPr>
            <p:ph type="dt" sz="half" idx="10"/>
          </p:nvPr>
        </p:nvSpPr>
        <p:spPr/>
        <p:txBody>
          <a:bodyPr/>
          <a:lstStyle/>
          <a:p>
            <a:fld id="{5BBC4F43-98E2-4559-A7F6-08C43B10F2F0}" type="datetimeFigureOut">
              <a:rPr lang="en-GB" smtClean="0"/>
              <a:t>20/01/2021</a:t>
            </a:fld>
            <a:endParaRPr lang="en-GB"/>
          </a:p>
        </p:txBody>
      </p:sp>
      <p:sp>
        <p:nvSpPr>
          <p:cNvPr id="5" name="Footer Placeholder 4">
            <a:extLst>
              <a:ext uri="{FF2B5EF4-FFF2-40B4-BE49-F238E27FC236}">
                <a16:creationId xmlns:a16="http://schemas.microsoft.com/office/drawing/2014/main" id="{9544D2CD-FA7A-44E1-B265-9EF6847B2A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4113B9-882C-49BA-8A53-70CC38A3EB85}"/>
              </a:ext>
            </a:extLst>
          </p:cNvPr>
          <p:cNvSpPr>
            <a:spLocks noGrp="1"/>
          </p:cNvSpPr>
          <p:nvPr>
            <p:ph type="sldNum" sz="quarter" idx="12"/>
          </p:nvPr>
        </p:nvSpPr>
        <p:spPr/>
        <p:txBody>
          <a:bodyPr/>
          <a:lstStyle/>
          <a:p>
            <a:fld id="{9BF26CBD-3188-4CB2-B388-73F1D859B425}" type="slidenum">
              <a:rPr lang="en-GB" smtClean="0"/>
              <a:t>‹#›</a:t>
            </a:fld>
            <a:endParaRPr lang="en-GB"/>
          </a:p>
        </p:txBody>
      </p:sp>
    </p:spTree>
    <p:extLst>
      <p:ext uri="{BB962C8B-B14F-4D97-AF65-F5344CB8AC3E}">
        <p14:creationId xmlns:p14="http://schemas.microsoft.com/office/powerpoint/2010/main" val="586658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C83B0-0F9F-4F47-9775-997BDA1375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B2C1C1-B424-487F-9E0F-3A16F5B30D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56B35E-7B42-4B6D-AC0B-FD1180A1704C}"/>
              </a:ext>
            </a:extLst>
          </p:cNvPr>
          <p:cNvSpPr>
            <a:spLocks noGrp="1"/>
          </p:cNvSpPr>
          <p:nvPr>
            <p:ph type="dt" sz="half" idx="10"/>
          </p:nvPr>
        </p:nvSpPr>
        <p:spPr/>
        <p:txBody>
          <a:bodyPr/>
          <a:lstStyle/>
          <a:p>
            <a:fld id="{5BBC4F43-98E2-4559-A7F6-08C43B10F2F0}" type="datetimeFigureOut">
              <a:rPr lang="en-GB" smtClean="0"/>
              <a:t>20/01/2021</a:t>
            </a:fld>
            <a:endParaRPr lang="en-GB"/>
          </a:p>
        </p:txBody>
      </p:sp>
      <p:sp>
        <p:nvSpPr>
          <p:cNvPr id="5" name="Footer Placeholder 4">
            <a:extLst>
              <a:ext uri="{FF2B5EF4-FFF2-40B4-BE49-F238E27FC236}">
                <a16:creationId xmlns:a16="http://schemas.microsoft.com/office/drawing/2014/main" id="{DCE7F5F1-8B23-430C-B44D-8F414C2088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AC7995-801C-466B-87CB-1CAE0E521C8E}"/>
              </a:ext>
            </a:extLst>
          </p:cNvPr>
          <p:cNvSpPr>
            <a:spLocks noGrp="1"/>
          </p:cNvSpPr>
          <p:nvPr>
            <p:ph type="sldNum" sz="quarter" idx="12"/>
          </p:nvPr>
        </p:nvSpPr>
        <p:spPr/>
        <p:txBody>
          <a:bodyPr/>
          <a:lstStyle/>
          <a:p>
            <a:fld id="{9BF26CBD-3188-4CB2-B388-73F1D859B425}" type="slidenum">
              <a:rPr lang="en-GB" smtClean="0"/>
              <a:t>‹#›</a:t>
            </a:fld>
            <a:endParaRPr lang="en-GB"/>
          </a:p>
        </p:txBody>
      </p:sp>
    </p:spTree>
    <p:extLst>
      <p:ext uri="{BB962C8B-B14F-4D97-AF65-F5344CB8AC3E}">
        <p14:creationId xmlns:p14="http://schemas.microsoft.com/office/powerpoint/2010/main" val="80185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FC5C49-0629-4F0C-B357-256E74D43A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723976-19F1-4DE4-86E7-43A8216939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E8DEA7-5A26-47FE-8124-053801454321}"/>
              </a:ext>
            </a:extLst>
          </p:cNvPr>
          <p:cNvSpPr>
            <a:spLocks noGrp="1"/>
          </p:cNvSpPr>
          <p:nvPr>
            <p:ph type="dt" sz="half" idx="10"/>
          </p:nvPr>
        </p:nvSpPr>
        <p:spPr/>
        <p:txBody>
          <a:bodyPr/>
          <a:lstStyle/>
          <a:p>
            <a:fld id="{5BBC4F43-98E2-4559-A7F6-08C43B10F2F0}" type="datetimeFigureOut">
              <a:rPr lang="en-GB" smtClean="0"/>
              <a:t>20/01/2021</a:t>
            </a:fld>
            <a:endParaRPr lang="en-GB"/>
          </a:p>
        </p:txBody>
      </p:sp>
      <p:sp>
        <p:nvSpPr>
          <p:cNvPr id="5" name="Footer Placeholder 4">
            <a:extLst>
              <a:ext uri="{FF2B5EF4-FFF2-40B4-BE49-F238E27FC236}">
                <a16:creationId xmlns:a16="http://schemas.microsoft.com/office/drawing/2014/main" id="{89BB5448-6F12-4FFE-A73A-987E48C86D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854769-0AF1-4E39-BD13-0BC35ED5C6F7}"/>
              </a:ext>
            </a:extLst>
          </p:cNvPr>
          <p:cNvSpPr>
            <a:spLocks noGrp="1"/>
          </p:cNvSpPr>
          <p:nvPr>
            <p:ph type="sldNum" sz="quarter" idx="12"/>
          </p:nvPr>
        </p:nvSpPr>
        <p:spPr/>
        <p:txBody>
          <a:bodyPr/>
          <a:lstStyle/>
          <a:p>
            <a:fld id="{9BF26CBD-3188-4CB2-B388-73F1D859B425}" type="slidenum">
              <a:rPr lang="en-GB" smtClean="0"/>
              <a:t>‹#›</a:t>
            </a:fld>
            <a:endParaRPr lang="en-GB"/>
          </a:p>
        </p:txBody>
      </p:sp>
    </p:spTree>
    <p:extLst>
      <p:ext uri="{BB962C8B-B14F-4D97-AF65-F5344CB8AC3E}">
        <p14:creationId xmlns:p14="http://schemas.microsoft.com/office/powerpoint/2010/main" val="3449075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FCC5C-7DE0-4803-9F68-D1C215FC058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FD7FB0-0E82-49EE-9F82-E4454256BF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CDD48A-4721-4FE5-958A-2CAE9067BC34}"/>
              </a:ext>
            </a:extLst>
          </p:cNvPr>
          <p:cNvSpPr>
            <a:spLocks noGrp="1"/>
          </p:cNvSpPr>
          <p:nvPr>
            <p:ph type="dt" sz="half" idx="10"/>
          </p:nvPr>
        </p:nvSpPr>
        <p:spPr/>
        <p:txBody>
          <a:bodyPr/>
          <a:lstStyle/>
          <a:p>
            <a:fld id="{5BBC4F43-98E2-4559-A7F6-08C43B10F2F0}" type="datetimeFigureOut">
              <a:rPr lang="en-GB" smtClean="0"/>
              <a:t>20/01/2021</a:t>
            </a:fld>
            <a:endParaRPr lang="en-GB"/>
          </a:p>
        </p:txBody>
      </p:sp>
      <p:sp>
        <p:nvSpPr>
          <p:cNvPr id="5" name="Footer Placeholder 4">
            <a:extLst>
              <a:ext uri="{FF2B5EF4-FFF2-40B4-BE49-F238E27FC236}">
                <a16:creationId xmlns:a16="http://schemas.microsoft.com/office/drawing/2014/main" id="{FB291F6D-FBCB-4B6F-A5F2-31763F3258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E330F4-C6DB-4350-9370-F699C570E063}"/>
              </a:ext>
            </a:extLst>
          </p:cNvPr>
          <p:cNvSpPr>
            <a:spLocks noGrp="1"/>
          </p:cNvSpPr>
          <p:nvPr>
            <p:ph type="sldNum" sz="quarter" idx="12"/>
          </p:nvPr>
        </p:nvSpPr>
        <p:spPr/>
        <p:txBody>
          <a:bodyPr/>
          <a:lstStyle/>
          <a:p>
            <a:fld id="{9BF26CBD-3188-4CB2-B388-73F1D859B425}" type="slidenum">
              <a:rPr lang="en-GB" smtClean="0"/>
              <a:t>‹#›</a:t>
            </a:fld>
            <a:endParaRPr lang="en-GB"/>
          </a:p>
        </p:txBody>
      </p:sp>
    </p:spTree>
    <p:extLst>
      <p:ext uri="{BB962C8B-B14F-4D97-AF65-F5344CB8AC3E}">
        <p14:creationId xmlns:p14="http://schemas.microsoft.com/office/powerpoint/2010/main" val="718194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56492-A1C9-4050-8604-72853E6D9A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97F64D7-B885-4150-86ED-88D71DBFB8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57A930-969C-433C-A6DD-323B3836A60C}"/>
              </a:ext>
            </a:extLst>
          </p:cNvPr>
          <p:cNvSpPr>
            <a:spLocks noGrp="1"/>
          </p:cNvSpPr>
          <p:nvPr>
            <p:ph type="dt" sz="half" idx="10"/>
          </p:nvPr>
        </p:nvSpPr>
        <p:spPr/>
        <p:txBody>
          <a:bodyPr/>
          <a:lstStyle/>
          <a:p>
            <a:fld id="{5BBC4F43-98E2-4559-A7F6-08C43B10F2F0}" type="datetimeFigureOut">
              <a:rPr lang="en-GB" smtClean="0"/>
              <a:t>20/01/2021</a:t>
            </a:fld>
            <a:endParaRPr lang="en-GB"/>
          </a:p>
        </p:txBody>
      </p:sp>
      <p:sp>
        <p:nvSpPr>
          <p:cNvPr id="5" name="Footer Placeholder 4">
            <a:extLst>
              <a:ext uri="{FF2B5EF4-FFF2-40B4-BE49-F238E27FC236}">
                <a16:creationId xmlns:a16="http://schemas.microsoft.com/office/drawing/2014/main" id="{08A60DC2-3BEB-4CB5-B763-4DD70D100F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46A471-9EED-4FF1-B71B-8F17A510EA16}"/>
              </a:ext>
            </a:extLst>
          </p:cNvPr>
          <p:cNvSpPr>
            <a:spLocks noGrp="1"/>
          </p:cNvSpPr>
          <p:nvPr>
            <p:ph type="sldNum" sz="quarter" idx="12"/>
          </p:nvPr>
        </p:nvSpPr>
        <p:spPr/>
        <p:txBody>
          <a:bodyPr/>
          <a:lstStyle/>
          <a:p>
            <a:fld id="{9BF26CBD-3188-4CB2-B388-73F1D859B425}" type="slidenum">
              <a:rPr lang="en-GB" smtClean="0"/>
              <a:t>‹#›</a:t>
            </a:fld>
            <a:endParaRPr lang="en-GB"/>
          </a:p>
        </p:txBody>
      </p:sp>
    </p:spTree>
    <p:extLst>
      <p:ext uri="{BB962C8B-B14F-4D97-AF65-F5344CB8AC3E}">
        <p14:creationId xmlns:p14="http://schemas.microsoft.com/office/powerpoint/2010/main" val="194462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7E295-72CC-489F-B34C-BE1E61FF35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C411A2-891E-41F0-A299-8D863A13AD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CB1F973-0C15-4FDC-9B87-0385C22733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F84AE3-7D0E-44E8-A3FF-0DE118A22E26}"/>
              </a:ext>
            </a:extLst>
          </p:cNvPr>
          <p:cNvSpPr>
            <a:spLocks noGrp="1"/>
          </p:cNvSpPr>
          <p:nvPr>
            <p:ph type="dt" sz="half" idx="10"/>
          </p:nvPr>
        </p:nvSpPr>
        <p:spPr/>
        <p:txBody>
          <a:bodyPr/>
          <a:lstStyle/>
          <a:p>
            <a:fld id="{5BBC4F43-98E2-4559-A7F6-08C43B10F2F0}" type="datetimeFigureOut">
              <a:rPr lang="en-GB" smtClean="0"/>
              <a:t>20/01/2021</a:t>
            </a:fld>
            <a:endParaRPr lang="en-GB"/>
          </a:p>
        </p:txBody>
      </p:sp>
      <p:sp>
        <p:nvSpPr>
          <p:cNvPr id="6" name="Footer Placeholder 5">
            <a:extLst>
              <a:ext uri="{FF2B5EF4-FFF2-40B4-BE49-F238E27FC236}">
                <a16:creationId xmlns:a16="http://schemas.microsoft.com/office/drawing/2014/main" id="{036B12FF-2F4C-4BA4-9D98-49196FCB2B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7D9894-8263-4A0B-BD1A-C0D01CDFF94A}"/>
              </a:ext>
            </a:extLst>
          </p:cNvPr>
          <p:cNvSpPr>
            <a:spLocks noGrp="1"/>
          </p:cNvSpPr>
          <p:nvPr>
            <p:ph type="sldNum" sz="quarter" idx="12"/>
          </p:nvPr>
        </p:nvSpPr>
        <p:spPr/>
        <p:txBody>
          <a:bodyPr/>
          <a:lstStyle/>
          <a:p>
            <a:fld id="{9BF26CBD-3188-4CB2-B388-73F1D859B425}" type="slidenum">
              <a:rPr lang="en-GB" smtClean="0"/>
              <a:t>‹#›</a:t>
            </a:fld>
            <a:endParaRPr lang="en-GB"/>
          </a:p>
        </p:txBody>
      </p:sp>
    </p:spTree>
    <p:extLst>
      <p:ext uri="{BB962C8B-B14F-4D97-AF65-F5344CB8AC3E}">
        <p14:creationId xmlns:p14="http://schemas.microsoft.com/office/powerpoint/2010/main" val="2236490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AF027-AE2D-4CFD-8D80-D6F548FE043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1CFE675-8543-4C4E-AE7E-9E862CC255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2D01F5-9199-4E82-8E94-00C7B0A207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020904B-9C44-47CB-8410-D5623077A2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02DA07-369A-43A8-9A41-8FFD9DDD36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144C1A5-DC77-48F2-89AD-26294359ADD6}"/>
              </a:ext>
            </a:extLst>
          </p:cNvPr>
          <p:cNvSpPr>
            <a:spLocks noGrp="1"/>
          </p:cNvSpPr>
          <p:nvPr>
            <p:ph type="dt" sz="half" idx="10"/>
          </p:nvPr>
        </p:nvSpPr>
        <p:spPr/>
        <p:txBody>
          <a:bodyPr/>
          <a:lstStyle/>
          <a:p>
            <a:fld id="{5BBC4F43-98E2-4559-A7F6-08C43B10F2F0}" type="datetimeFigureOut">
              <a:rPr lang="en-GB" smtClean="0"/>
              <a:t>20/01/2021</a:t>
            </a:fld>
            <a:endParaRPr lang="en-GB"/>
          </a:p>
        </p:txBody>
      </p:sp>
      <p:sp>
        <p:nvSpPr>
          <p:cNvPr id="8" name="Footer Placeholder 7">
            <a:extLst>
              <a:ext uri="{FF2B5EF4-FFF2-40B4-BE49-F238E27FC236}">
                <a16:creationId xmlns:a16="http://schemas.microsoft.com/office/drawing/2014/main" id="{6B9A27B2-7CFD-4475-9C41-A31EECBF7E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AC74B9-AEA6-470D-B8EF-627C18F325AA}"/>
              </a:ext>
            </a:extLst>
          </p:cNvPr>
          <p:cNvSpPr>
            <a:spLocks noGrp="1"/>
          </p:cNvSpPr>
          <p:nvPr>
            <p:ph type="sldNum" sz="quarter" idx="12"/>
          </p:nvPr>
        </p:nvSpPr>
        <p:spPr/>
        <p:txBody>
          <a:bodyPr/>
          <a:lstStyle/>
          <a:p>
            <a:fld id="{9BF26CBD-3188-4CB2-B388-73F1D859B425}" type="slidenum">
              <a:rPr lang="en-GB" smtClean="0"/>
              <a:t>‹#›</a:t>
            </a:fld>
            <a:endParaRPr lang="en-GB"/>
          </a:p>
        </p:txBody>
      </p:sp>
    </p:spTree>
    <p:extLst>
      <p:ext uri="{BB962C8B-B14F-4D97-AF65-F5344CB8AC3E}">
        <p14:creationId xmlns:p14="http://schemas.microsoft.com/office/powerpoint/2010/main" val="2287783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F83D4-F587-48C5-8637-5EA0BC4BA3B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FBF1C3E-2BD2-42D1-A63E-D9BDA4C674E6}"/>
              </a:ext>
            </a:extLst>
          </p:cNvPr>
          <p:cNvSpPr>
            <a:spLocks noGrp="1"/>
          </p:cNvSpPr>
          <p:nvPr>
            <p:ph type="dt" sz="half" idx="10"/>
          </p:nvPr>
        </p:nvSpPr>
        <p:spPr/>
        <p:txBody>
          <a:bodyPr/>
          <a:lstStyle/>
          <a:p>
            <a:fld id="{5BBC4F43-98E2-4559-A7F6-08C43B10F2F0}" type="datetimeFigureOut">
              <a:rPr lang="en-GB" smtClean="0"/>
              <a:t>20/01/2021</a:t>
            </a:fld>
            <a:endParaRPr lang="en-GB"/>
          </a:p>
        </p:txBody>
      </p:sp>
      <p:sp>
        <p:nvSpPr>
          <p:cNvPr id="4" name="Footer Placeholder 3">
            <a:extLst>
              <a:ext uri="{FF2B5EF4-FFF2-40B4-BE49-F238E27FC236}">
                <a16:creationId xmlns:a16="http://schemas.microsoft.com/office/drawing/2014/main" id="{857B5FDF-EA19-4903-8521-385E80E08AF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4B92049-F4F8-44B1-AAC1-2FF20600E421}"/>
              </a:ext>
            </a:extLst>
          </p:cNvPr>
          <p:cNvSpPr>
            <a:spLocks noGrp="1"/>
          </p:cNvSpPr>
          <p:nvPr>
            <p:ph type="sldNum" sz="quarter" idx="12"/>
          </p:nvPr>
        </p:nvSpPr>
        <p:spPr/>
        <p:txBody>
          <a:bodyPr/>
          <a:lstStyle/>
          <a:p>
            <a:fld id="{9BF26CBD-3188-4CB2-B388-73F1D859B425}" type="slidenum">
              <a:rPr lang="en-GB" smtClean="0"/>
              <a:t>‹#›</a:t>
            </a:fld>
            <a:endParaRPr lang="en-GB"/>
          </a:p>
        </p:txBody>
      </p:sp>
    </p:spTree>
    <p:extLst>
      <p:ext uri="{BB962C8B-B14F-4D97-AF65-F5344CB8AC3E}">
        <p14:creationId xmlns:p14="http://schemas.microsoft.com/office/powerpoint/2010/main" val="1890280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2F1246-8719-4F76-BF52-7B8B77EF75BC}"/>
              </a:ext>
            </a:extLst>
          </p:cNvPr>
          <p:cNvSpPr>
            <a:spLocks noGrp="1"/>
          </p:cNvSpPr>
          <p:nvPr>
            <p:ph type="dt" sz="half" idx="10"/>
          </p:nvPr>
        </p:nvSpPr>
        <p:spPr/>
        <p:txBody>
          <a:bodyPr/>
          <a:lstStyle/>
          <a:p>
            <a:fld id="{5BBC4F43-98E2-4559-A7F6-08C43B10F2F0}" type="datetimeFigureOut">
              <a:rPr lang="en-GB" smtClean="0"/>
              <a:t>20/01/2021</a:t>
            </a:fld>
            <a:endParaRPr lang="en-GB"/>
          </a:p>
        </p:txBody>
      </p:sp>
      <p:sp>
        <p:nvSpPr>
          <p:cNvPr id="3" name="Footer Placeholder 2">
            <a:extLst>
              <a:ext uri="{FF2B5EF4-FFF2-40B4-BE49-F238E27FC236}">
                <a16:creationId xmlns:a16="http://schemas.microsoft.com/office/drawing/2014/main" id="{5BBBCD4D-1F68-43BC-9A6B-A444BBE7AC3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EED909F-5814-46A0-8150-197DFBF1CFFC}"/>
              </a:ext>
            </a:extLst>
          </p:cNvPr>
          <p:cNvSpPr>
            <a:spLocks noGrp="1"/>
          </p:cNvSpPr>
          <p:nvPr>
            <p:ph type="sldNum" sz="quarter" idx="12"/>
          </p:nvPr>
        </p:nvSpPr>
        <p:spPr/>
        <p:txBody>
          <a:bodyPr/>
          <a:lstStyle/>
          <a:p>
            <a:fld id="{9BF26CBD-3188-4CB2-B388-73F1D859B425}" type="slidenum">
              <a:rPr lang="en-GB" smtClean="0"/>
              <a:t>‹#›</a:t>
            </a:fld>
            <a:endParaRPr lang="en-GB"/>
          </a:p>
        </p:txBody>
      </p:sp>
    </p:spTree>
    <p:extLst>
      <p:ext uri="{BB962C8B-B14F-4D97-AF65-F5344CB8AC3E}">
        <p14:creationId xmlns:p14="http://schemas.microsoft.com/office/powerpoint/2010/main" val="3749787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7C72C-D536-46E4-89F4-81748BABFC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E1AA0CC-DA41-444A-AB46-63530DA00C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E787389-0669-4B37-A807-1C1C4FAA3E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7143A1-3F05-429B-8C3F-C92F866235C5}"/>
              </a:ext>
            </a:extLst>
          </p:cNvPr>
          <p:cNvSpPr>
            <a:spLocks noGrp="1"/>
          </p:cNvSpPr>
          <p:nvPr>
            <p:ph type="dt" sz="half" idx="10"/>
          </p:nvPr>
        </p:nvSpPr>
        <p:spPr/>
        <p:txBody>
          <a:bodyPr/>
          <a:lstStyle/>
          <a:p>
            <a:fld id="{5BBC4F43-98E2-4559-A7F6-08C43B10F2F0}" type="datetimeFigureOut">
              <a:rPr lang="en-GB" smtClean="0"/>
              <a:t>20/01/2021</a:t>
            </a:fld>
            <a:endParaRPr lang="en-GB"/>
          </a:p>
        </p:txBody>
      </p:sp>
      <p:sp>
        <p:nvSpPr>
          <p:cNvPr id="6" name="Footer Placeholder 5">
            <a:extLst>
              <a:ext uri="{FF2B5EF4-FFF2-40B4-BE49-F238E27FC236}">
                <a16:creationId xmlns:a16="http://schemas.microsoft.com/office/drawing/2014/main" id="{02718908-27D1-4350-AB77-73955241E2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04902C-75CB-4364-8E18-B3BC364AEBEE}"/>
              </a:ext>
            </a:extLst>
          </p:cNvPr>
          <p:cNvSpPr>
            <a:spLocks noGrp="1"/>
          </p:cNvSpPr>
          <p:nvPr>
            <p:ph type="sldNum" sz="quarter" idx="12"/>
          </p:nvPr>
        </p:nvSpPr>
        <p:spPr/>
        <p:txBody>
          <a:bodyPr/>
          <a:lstStyle/>
          <a:p>
            <a:fld id="{9BF26CBD-3188-4CB2-B388-73F1D859B425}" type="slidenum">
              <a:rPr lang="en-GB" smtClean="0"/>
              <a:t>‹#›</a:t>
            </a:fld>
            <a:endParaRPr lang="en-GB"/>
          </a:p>
        </p:txBody>
      </p:sp>
    </p:spTree>
    <p:extLst>
      <p:ext uri="{BB962C8B-B14F-4D97-AF65-F5344CB8AC3E}">
        <p14:creationId xmlns:p14="http://schemas.microsoft.com/office/powerpoint/2010/main" val="3816923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E1C9A-4B77-436F-B3C6-4A54AECFBE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4968DEA-C26E-4849-9658-6D539DB97D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2803D66-2B9A-4CB7-BB25-B66BCF1E62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E47E13-D9E2-4C1D-8EB2-34A9157FB9CE}"/>
              </a:ext>
            </a:extLst>
          </p:cNvPr>
          <p:cNvSpPr>
            <a:spLocks noGrp="1"/>
          </p:cNvSpPr>
          <p:nvPr>
            <p:ph type="dt" sz="half" idx="10"/>
          </p:nvPr>
        </p:nvSpPr>
        <p:spPr/>
        <p:txBody>
          <a:bodyPr/>
          <a:lstStyle/>
          <a:p>
            <a:fld id="{5BBC4F43-98E2-4559-A7F6-08C43B10F2F0}" type="datetimeFigureOut">
              <a:rPr lang="en-GB" smtClean="0"/>
              <a:t>20/01/2021</a:t>
            </a:fld>
            <a:endParaRPr lang="en-GB"/>
          </a:p>
        </p:txBody>
      </p:sp>
      <p:sp>
        <p:nvSpPr>
          <p:cNvPr id="6" name="Footer Placeholder 5">
            <a:extLst>
              <a:ext uri="{FF2B5EF4-FFF2-40B4-BE49-F238E27FC236}">
                <a16:creationId xmlns:a16="http://schemas.microsoft.com/office/drawing/2014/main" id="{EF0B025E-E915-40E1-A25C-D2AB49ED56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BEA344-F158-4583-A722-C1A43D29BA1A}"/>
              </a:ext>
            </a:extLst>
          </p:cNvPr>
          <p:cNvSpPr>
            <a:spLocks noGrp="1"/>
          </p:cNvSpPr>
          <p:nvPr>
            <p:ph type="sldNum" sz="quarter" idx="12"/>
          </p:nvPr>
        </p:nvSpPr>
        <p:spPr/>
        <p:txBody>
          <a:bodyPr/>
          <a:lstStyle/>
          <a:p>
            <a:fld id="{9BF26CBD-3188-4CB2-B388-73F1D859B425}" type="slidenum">
              <a:rPr lang="en-GB" smtClean="0"/>
              <a:t>‹#›</a:t>
            </a:fld>
            <a:endParaRPr lang="en-GB"/>
          </a:p>
        </p:txBody>
      </p:sp>
    </p:spTree>
    <p:extLst>
      <p:ext uri="{BB962C8B-B14F-4D97-AF65-F5344CB8AC3E}">
        <p14:creationId xmlns:p14="http://schemas.microsoft.com/office/powerpoint/2010/main" val="297521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083EFF-01D1-497C-B9F1-920FFD396B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744081-142E-4FBA-9B9C-A5FAA0C6D3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D455F6-E16E-4730-89CB-A4EB7CE9FA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C4F43-98E2-4559-A7F6-08C43B10F2F0}" type="datetimeFigureOut">
              <a:rPr lang="en-GB" smtClean="0"/>
              <a:t>20/01/2021</a:t>
            </a:fld>
            <a:endParaRPr lang="en-GB"/>
          </a:p>
        </p:txBody>
      </p:sp>
      <p:sp>
        <p:nvSpPr>
          <p:cNvPr id="5" name="Footer Placeholder 4">
            <a:extLst>
              <a:ext uri="{FF2B5EF4-FFF2-40B4-BE49-F238E27FC236}">
                <a16:creationId xmlns:a16="http://schemas.microsoft.com/office/drawing/2014/main" id="{FB1BA0CD-598A-4083-A524-7E971945C1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EDF4B5A-18BE-4049-9C22-D28BAFBBE7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F26CBD-3188-4CB2-B388-73F1D859B425}" type="slidenum">
              <a:rPr lang="en-GB" smtClean="0"/>
              <a:t>‹#›</a:t>
            </a:fld>
            <a:endParaRPr lang="en-GB"/>
          </a:p>
        </p:txBody>
      </p:sp>
    </p:spTree>
    <p:extLst>
      <p:ext uri="{BB962C8B-B14F-4D97-AF65-F5344CB8AC3E}">
        <p14:creationId xmlns:p14="http://schemas.microsoft.com/office/powerpoint/2010/main" val="258150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ixabay.com/photos/sistine-chapel-vatican-michelangelo-1128852/"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is.org.uk/wp-content/uploads/2011/10/Interpreting-Genesi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is.org.uk/wp-content/uploads/2011/10/Interpreting-Genesis.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4"/>
            <a:ext cx="9144000" cy="2490004"/>
          </a:xfrm>
        </p:spPr>
        <p:txBody>
          <a:bodyPr>
            <a:normAutofit/>
          </a:bodyPr>
          <a:lstStyle/>
          <a:p>
            <a:r>
              <a:rPr lang="en-US" sz="7800" dirty="0">
                <a:solidFill>
                  <a:srgbClr val="006666"/>
                </a:solidFill>
                <a:latin typeface="Arial Black" panose="020B0A04020102020204" pitchFamily="34" charset="0"/>
              </a:rPr>
              <a:t>Christianity</a:t>
            </a:r>
          </a:p>
          <a:p>
            <a:r>
              <a:rPr lang="en-US" sz="7200" dirty="0">
                <a:solidFill>
                  <a:srgbClr val="006666"/>
                </a:solidFill>
                <a:latin typeface="Arial Black" panose="020B0A04020102020204" pitchFamily="34" charset="0"/>
              </a:rPr>
              <a:t>Beliefs </a:t>
            </a:r>
            <a:r>
              <a:rPr lang="en-US" sz="6000" dirty="0">
                <a:solidFill>
                  <a:srgbClr val="006666"/>
                </a:solidFill>
                <a:latin typeface="Arial Black" panose="020B0A04020102020204" pitchFamily="34" charset="0"/>
              </a:rPr>
              <a:t>(AQA a)</a:t>
            </a:r>
            <a:endParaRPr lang="en-GB" sz="60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031EA37F-A20B-244E-B3B2-2A92701DED80}"/>
              </a:ext>
            </a:extLst>
          </p:cNvPr>
          <p:cNvGrpSpPr/>
          <p:nvPr/>
        </p:nvGrpSpPr>
        <p:grpSpPr>
          <a:xfrm>
            <a:off x="4161676" y="6154993"/>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BB05F47F-4E67-9F43-A4AE-6FA7E0AE1EA3}"/>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F7C9928D-A7A8-1240-A5E2-F7CCB43B0A8E}"/>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1265475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8121" y="6176963"/>
            <a:ext cx="10515600" cy="448689"/>
          </a:xfrm>
        </p:spPr>
        <p:txBody>
          <a:bodyPr/>
          <a:lstStyle/>
          <a:p>
            <a:r>
              <a:rPr lang="en-US" sz="1800" b="1" dirty="0"/>
              <a:t>Image reference: </a:t>
            </a:r>
            <a:r>
              <a:rPr lang="en-GB" sz="1800" b="1" u="sng" dirty="0">
                <a:solidFill>
                  <a:srgbClr val="0563C1"/>
                </a:solidFill>
                <a:latin typeface="Calibri" panose="020F0502020204030204" pitchFamily="34" charset="0"/>
                <a:ea typeface="Calibri" panose="020F0502020204030204" pitchFamily="34" charset="0"/>
              </a:rPr>
              <a:t>https://unsplash.com/photos/y8b001e2bs0</a:t>
            </a:r>
            <a:endParaRPr lang="en-GB" b="1" dirty="0"/>
          </a:p>
        </p:txBody>
      </p:sp>
      <p:sp>
        <p:nvSpPr>
          <p:cNvPr id="3" name="Content Placeholder 2"/>
          <p:cNvSpPr>
            <a:spLocks noGrp="1"/>
          </p:cNvSpPr>
          <p:nvPr>
            <p:ph idx="1"/>
          </p:nvPr>
        </p:nvSpPr>
        <p:spPr/>
        <p:txBody>
          <a:bodyPr/>
          <a:lstStyle/>
          <a:p>
            <a:endParaRPr lang="en-GB"/>
          </a:p>
        </p:txBody>
      </p:sp>
      <p:pic>
        <p:nvPicPr>
          <p:cNvPr id="7" name="Picture 6">
            <a:extLst>
              <a:ext uri="{FF2B5EF4-FFF2-40B4-BE49-F238E27FC236}">
                <a16:creationId xmlns:a16="http://schemas.microsoft.com/office/drawing/2014/main" id="{25146E0F-C949-44DA-8F45-B264CCA423D8}"/>
              </a:ext>
            </a:extLst>
          </p:cNvPr>
          <p:cNvPicPr>
            <a:picLocks noChangeAspect="1"/>
          </p:cNvPicPr>
          <p:nvPr/>
        </p:nvPicPr>
        <p:blipFill>
          <a:blip r:embed="rId2"/>
          <a:stretch>
            <a:fillRect/>
          </a:stretch>
        </p:blipFill>
        <p:spPr>
          <a:xfrm>
            <a:off x="2078481" y="57141"/>
            <a:ext cx="7402148" cy="5878963"/>
          </a:xfrm>
          <a:prstGeom prst="rect">
            <a:avLst/>
          </a:prstGeom>
        </p:spPr>
      </p:pic>
    </p:spTree>
    <p:extLst>
      <p:ext uri="{BB962C8B-B14F-4D97-AF65-F5344CB8AC3E}">
        <p14:creationId xmlns:p14="http://schemas.microsoft.com/office/powerpoint/2010/main" val="644182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D3A6B-59DA-42B3-A896-6E387BDD6BE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670F626-3358-4752-94CA-843B0A1C9B6D}"/>
              </a:ext>
            </a:extLst>
          </p:cNvPr>
          <p:cNvSpPr>
            <a:spLocks noGrp="1"/>
          </p:cNvSpPr>
          <p:nvPr>
            <p:ph idx="1"/>
          </p:nvPr>
        </p:nvSpPr>
        <p:spPr/>
        <p:txBody>
          <a:bodyPr/>
          <a:lstStyle/>
          <a:p>
            <a:endParaRPr lang="en-GB" dirty="0"/>
          </a:p>
        </p:txBody>
      </p:sp>
      <p:pic>
        <p:nvPicPr>
          <p:cNvPr id="1026" name="Picture 2" descr="Sistine, Chapel, Vatican, Michelangelo, Museum, Rome">
            <a:extLst>
              <a:ext uri="{FF2B5EF4-FFF2-40B4-BE49-F238E27FC236}">
                <a16:creationId xmlns:a16="http://schemas.microsoft.com/office/drawing/2014/main" id="{6C7FF6F5-45AF-43C2-87CC-31FD4DBB5B5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803" t="21949" r="8525" b="43891"/>
          <a:stretch/>
        </p:blipFill>
        <p:spPr bwMode="auto">
          <a:xfrm>
            <a:off x="0" y="3358812"/>
            <a:ext cx="10218297" cy="28181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7062798-0C6C-4F98-9D8D-877886479637}"/>
              </a:ext>
            </a:extLst>
          </p:cNvPr>
          <p:cNvSpPr txBox="1"/>
          <p:nvPr/>
        </p:nvSpPr>
        <p:spPr>
          <a:xfrm>
            <a:off x="135208" y="6050290"/>
            <a:ext cx="9072748" cy="523220"/>
          </a:xfrm>
          <a:prstGeom prst="rect">
            <a:avLst/>
          </a:prstGeom>
          <a:solidFill>
            <a:schemeClr val="bg1"/>
          </a:solidFill>
          <a:ln>
            <a:solidFill>
              <a:schemeClr val="tx1"/>
            </a:solidFill>
          </a:ln>
        </p:spPr>
        <p:txBody>
          <a:bodyPr wrap="square" rtlCol="0">
            <a:spAutoFit/>
          </a:bodyPr>
          <a:lstStyle/>
          <a:p>
            <a:r>
              <a:rPr lang="en-GB" sz="2800" dirty="0">
                <a:latin typeface="Arial Black" panose="020B0A04020102020204" pitchFamily="34" charset="0"/>
              </a:rPr>
              <a:t>Michelangelo </a:t>
            </a:r>
            <a:r>
              <a:rPr lang="en-GB" sz="2400" dirty="0">
                <a:solidFill>
                  <a:srgbClr val="00B050"/>
                </a:solidFill>
                <a:latin typeface="Arial Black" panose="020B0A04020102020204" pitchFamily="34" charset="0"/>
              </a:rPr>
              <a:t>God creating Adam (Sistine chapel)</a:t>
            </a:r>
          </a:p>
        </p:txBody>
      </p:sp>
      <p:pic>
        <p:nvPicPr>
          <p:cNvPr id="1028" name="Picture 4" descr="Sistine, Chapel, Vatican, Michelangelo, Museum, Rome">
            <a:extLst>
              <a:ext uri="{FF2B5EF4-FFF2-40B4-BE49-F238E27FC236}">
                <a16:creationId xmlns:a16="http://schemas.microsoft.com/office/drawing/2014/main" id="{35F88EF9-9FD9-4865-856A-EC881CD3ECF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049" t="18819" r="16394" b="55410"/>
          <a:stretch/>
        </p:blipFill>
        <p:spPr bwMode="auto">
          <a:xfrm>
            <a:off x="0" y="230188"/>
            <a:ext cx="7106817" cy="281815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C70831D1-675C-4552-B4BE-8B3077585E45}"/>
              </a:ext>
            </a:extLst>
          </p:cNvPr>
          <p:cNvSpPr txBox="1"/>
          <p:nvPr/>
        </p:nvSpPr>
        <p:spPr>
          <a:xfrm>
            <a:off x="7150308" y="80034"/>
            <a:ext cx="4719585" cy="3785652"/>
          </a:xfrm>
          <a:prstGeom prst="rect">
            <a:avLst/>
          </a:prstGeom>
          <a:solidFill>
            <a:schemeClr val="bg1"/>
          </a:solidFill>
          <a:ln>
            <a:solidFill>
              <a:srgbClr val="00B050"/>
            </a:solidFill>
          </a:ln>
        </p:spPr>
        <p:txBody>
          <a:bodyPr wrap="square" rtlCol="0">
            <a:spAutoFit/>
          </a:bodyPr>
          <a:lstStyle/>
          <a:p>
            <a:r>
              <a:rPr lang="en-US" sz="2400" b="1" dirty="0"/>
              <a:t>WHAT DOES THIS MEAN?</a:t>
            </a:r>
          </a:p>
          <a:p>
            <a:pPr marL="285750" indent="-285750">
              <a:buFontTx/>
              <a:buChar char="-"/>
            </a:pPr>
            <a:r>
              <a:rPr lang="en-US" sz="2400" b="1" dirty="0"/>
              <a:t>Jesus is part of God</a:t>
            </a:r>
          </a:p>
          <a:p>
            <a:pPr marL="285750" indent="-285750">
              <a:buFontTx/>
              <a:buChar char="-"/>
            </a:pPr>
            <a:r>
              <a:rPr lang="en-US" sz="2400" b="1" dirty="0"/>
              <a:t>Jesus is not an afterthought- he is present from the beginning</a:t>
            </a:r>
          </a:p>
          <a:p>
            <a:pPr marL="285750" indent="-285750">
              <a:buFontTx/>
              <a:buChar char="-"/>
            </a:pPr>
            <a:r>
              <a:rPr lang="en-US" sz="2400" b="1" dirty="0"/>
              <a:t>God’s time is not linear</a:t>
            </a:r>
          </a:p>
          <a:p>
            <a:pPr marL="285750" indent="-285750">
              <a:buFontTx/>
              <a:buChar char="-"/>
            </a:pPr>
            <a:r>
              <a:rPr lang="en-US" sz="2400" b="1" dirty="0"/>
              <a:t>Mary’s role was known from the beginning</a:t>
            </a:r>
          </a:p>
          <a:p>
            <a:pPr marL="285750" indent="-285750">
              <a:buFontTx/>
              <a:buChar char="-"/>
            </a:pPr>
            <a:r>
              <a:rPr lang="en-US" sz="2400" b="1" dirty="0"/>
              <a:t>Michelangelo believes Jesus (and Mary) to have been present from the beginning of time</a:t>
            </a:r>
          </a:p>
        </p:txBody>
      </p:sp>
      <p:sp>
        <p:nvSpPr>
          <p:cNvPr id="8" name="Title 1">
            <a:extLst>
              <a:ext uri="{FF2B5EF4-FFF2-40B4-BE49-F238E27FC236}">
                <a16:creationId xmlns:a16="http://schemas.microsoft.com/office/drawing/2014/main" id="{C95AFA77-EACB-4E98-A130-B89A110081A4}"/>
              </a:ext>
            </a:extLst>
          </p:cNvPr>
          <p:cNvSpPr txBox="1">
            <a:spLocks/>
          </p:cNvSpPr>
          <p:nvPr/>
        </p:nvSpPr>
        <p:spPr>
          <a:xfrm>
            <a:off x="9391519" y="5450296"/>
            <a:ext cx="2478374" cy="1407704"/>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b="1" dirty="0"/>
              <a:t>Image reference: </a:t>
            </a:r>
            <a:r>
              <a:rPr lang="en-US" sz="1800" b="1" dirty="0">
                <a:hlinkClick r:id="rId3"/>
              </a:rPr>
              <a:t>https://pixabay.com/photos/sistine-chapel-vatican-michelangelo-1128852/</a:t>
            </a:r>
            <a:r>
              <a:rPr lang="en-US" sz="1800" b="1" dirty="0"/>
              <a:t> </a:t>
            </a:r>
            <a:endParaRPr lang="en-GB" b="1" dirty="0"/>
          </a:p>
        </p:txBody>
      </p:sp>
    </p:spTree>
    <p:extLst>
      <p:ext uri="{BB962C8B-B14F-4D97-AF65-F5344CB8AC3E}">
        <p14:creationId xmlns:p14="http://schemas.microsoft.com/office/powerpoint/2010/main" val="260141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3D8E52-DFB4-4508-B046-6756F74F2D71}"/>
              </a:ext>
            </a:extLst>
          </p:cNvPr>
          <p:cNvSpPr>
            <a:spLocks noGrp="1"/>
          </p:cNvSpPr>
          <p:nvPr>
            <p:ph idx="1"/>
          </p:nvPr>
        </p:nvSpPr>
        <p:spPr>
          <a:xfrm>
            <a:off x="320634" y="430481"/>
            <a:ext cx="5284519" cy="5997038"/>
          </a:xfrm>
        </p:spPr>
        <p:txBody>
          <a:bodyPr>
            <a:normAutofit fontScale="92500" lnSpcReduction="20000"/>
          </a:bodyPr>
          <a:lstStyle/>
          <a:p>
            <a:pPr marL="0" indent="0">
              <a:buNone/>
            </a:pPr>
            <a:r>
              <a:rPr lang="en-US" sz="3000" b="1" dirty="0"/>
              <a:t>Gen 1: 1-3</a:t>
            </a:r>
          </a:p>
          <a:p>
            <a:pPr marL="0" indent="0">
              <a:buNone/>
            </a:pPr>
            <a:r>
              <a:rPr lang="en-US" sz="3000" dirty="0"/>
              <a:t>In the beginning, when God created the universe,</a:t>
            </a:r>
            <a:r>
              <a:rPr lang="en-US" sz="3000" b="1" baseline="30000" dirty="0"/>
              <a:t> </a:t>
            </a:r>
            <a:r>
              <a:rPr lang="en-US" sz="3000" dirty="0"/>
              <a:t>the earth was formless and desolate. The raging ocean that covered everything was engulfed in total darkness, and the Spirit of God was moving over the water. </a:t>
            </a:r>
            <a:endParaRPr lang="en-US" sz="3000" b="1" baseline="30000" dirty="0"/>
          </a:p>
          <a:p>
            <a:pPr marL="0" indent="0">
              <a:buNone/>
            </a:pPr>
            <a:r>
              <a:rPr lang="en-US" sz="3000" dirty="0"/>
              <a:t>Then God commanded, “Let there be light”—and light appeared.</a:t>
            </a:r>
          </a:p>
          <a:p>
            <a:pPr marL="0" indent="0">
              <a:buNone/>
            </a:pPr>
            <a:endParaRPr lang="en-US" dirty="0"/>
          </a:p>
          <a:p>
            <a:pPr marL="0" indent="0">
              <a:buNone/>
            </a:pPr>
            <a:r>
              <a:rPr lang="en-US" sz="2600" b="1" dirty="0">
                <a:solidFill>
                  <a:srgbClr val="00B050"/>
                </a:solidFill>
              </a:rPr>
              <a:t>Other translations of ‘spirit’: </a:t>
            </a:r>
          </a:p>
          <a:p>
            <a:pPr marL="0" indent="0">
              <a:buNone/>
            </a:pPr>
            <a:r>
              <a:rPr lang="en-US" sz="2600" b="1" dirty="0">
                <a:solidFill>
                  <a:srgbClr val="00B050"/>
                </a:solidFill>
              </a:rPr>
              <a:t>the Spirit of God; </a:t>
            </a:r>
          </a:p>
          <a:p>
            <a:pPr marL="0" indent="0">
              <a:buNone/>
            </a:pPr>
            <a:r>
              <a:rPr lang="en-US" sz="2600" b="1" dirty="0">
                <a:solidFill>
                  <a:srgbClr val="00B050"/>
                </a:solidFill>
              </a:rPr>
              <a:t>the power of God; </a:t>
            </a:r>
          </a:p>
          <a:p>
            <a:pPr marL="0" indent="0">
              <a:buNone/>
            </a:pPr>
            <a:r>
              <a:rPr lang="en-US" sz="2600" b="1" dirty="0">
                <a:solidFill>
                  <a:srgbClr val="00B050"/>
                </a:solidFill>
              </a:rPr>
              <a:t>a wind from God; </a:t>
            </a:r>
          </a:p>
          <a:p>
            <a:pPr marL="0" indent="0">
              <a:buNone/>
            </a:pPr>
            <a:r>
              <a:rPr lang="en-US" sz="2600" b="1" dirty="0">
                <a:solidFill>
                  <a:srgbClr val="00B050"/>
                </a:solidFill>
              </a:rPr>
              <a:t>an awesome wind.</a:t>
            </a:r>
          </a:p>
          <a:p>
            <a:endParaRPr lang="en-GB" dirty="0"/>
          </a:p>
        </p:txBody>
      </p:sp>
      <p:sp>
        <p:nvSpPr>
          <p:cNvPr id="6" name="TextBox 5">
            <a:extLst>
              <a:ext uri="{FF2B5EF4-FFF2-40B4-BE49-F238E27FC236}">
                <a16:creationId xmlns:a16="http://schemas.microsoft.com/office/drawing/2014/main" id="{1E7C5549-2409-4C82-95EA-47AA1CA30898}"/>
              </a:ext>
            </a:extLst>
          </p:cNvPr>
          <p:cNvSpPr txBox="1"/>
          <p:nvPr/>
        </p:nvSpPr>
        <p:spPr>
          <a:xfrm>
            <a:off x="5961413" y="430481"/>
            <a:ext cx="5909953" cy="5447645"/>
          </a:xfrm>
          <a:prstGeom prst="rect">
            <a:avLst/>
          </a:prstGeom>
          <a:noFill/>
        </p:spPr>
        <p:txBody>
          <a:bodyPr wrap="square" rtlCol="0">
            <a:spAutoFit/>
          </a:bodyPr>
          <a:lstStyle/>
          <a:p>
            <a:r>
              <a:rPr lang="en-US" sz="2800" b="1" dirty="0"/>
              <a:t>John 1: 1-3</a:t>
            </a:r>
          </a:p>
          <a:p>
            <a:r>
              <a:rPr lang="en-US" sz="2800" dirty="0"/>
              <a:t>In the beginning the Word already existed; the Word was with God, and the Word was God.</a:t>
            </a:r>
            <a:r>
              <a:rPr lang="en-US" sz="2800" b="1" baseline="30000" dirty="0"/>
              <a:t> </a:t>
            </a:r>
            <a:r>
              <a:rPr lang="en-US" sz="2800" dirty="0"/>
              <a:t>From the very beginning the Word was with God. </a:t>
            </a:r>
            <a:r>
              <a:rPr lang="en-US" sz="2800" b="1" baseline="30000" dirty="0"/>
              <a:t> </a:t>
            </a:r>
            <a:r>
              <a:rPr lang="en-US" sz="2800" dirty="0"/>
              <a:t>Through him God made all things; not one thing in all creation was made without him. </a:t>
            </a:r>
          </a:p>
          <a:p>
            <a:endParaRPr lang="en-US" sz="2800" dirty="0"/>
          </a:p>
          <a:p>
            <a:r>
              <a:rPr lang="en-US" sz="2400" b="1" dirty="0">
                <a:solidFill>
                  <a:srgbClr val="006666"/>
                </a:solidFill>
              </a:rPr>
              <a:t>John uses a Greek word ‘logos’ which can be translated as ‘Word’. </a:t>
            </a:r>
          </a:p>
          <a:p>
            <a:r>
              <a:rPr lang="en-US" sz="2400" b="1" dirty="0">
                <a:solidFill>
                  <a:srgbClr val="006666"/>
                </a:solidFill>
              </a:rPr>
              <a:t>Jesus is the ‘Word made flesh’ to Christians. </a:t>
            </a:r>
          </a:p>
          <a:p>
            <a:r>
              <a:rPr lang="en-US" sz="2400" b="1" dirty="0">
                <a:solidFill>
                  <a:srgbClr val="006666"/>
                </a:solidFill>
              </a:rPr>
              <a:t>Substitute every use of ‘Word’ for ‘Jesus’</a:t>
            </a:r>
          </a:p>
        </p:txBody>
      </p:sp>
    </p:spTree>
    <p:extLst>
      <p:ext uri="{BB962C8B-B14F-4D97-AF65-F5344CB8AC3E}">
        <p14:creationId xmlns:p14="http://schemas.microsoft.com/office/powerpoint/2010/main" val="289225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398650"/>
          </a:xfrm>
        </p:spPr>
        <p:txBody>
          <a:bodyPr>
            <a:normAutofit/>
          </a:bodyPr>
          <a:lstStyle/>
          <a:p>
            <a:r>
              <a:rPr lang="en-US" b="1" dirty="0">
                <a:latin typeface="Arial Black" panose="020B0A04020102020204" pitchFamily="34" charset="0"/>
              </a:rPr>
              <a:t>3-4: </a:t>
            </a:r>
            <a:r>
              <a:rPr lang="en-GB" b="1" dirty="0">
                <a:latin typeface="Arial Black" panose="020B0A04020102020204" pitchFamily="34" charset="0"/>
              </a:rPr>
              <a:t>Can the bible be read differently within Christianity?</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63187" y="1864425"/>
            <a:ext cx="5732813" cy="4548249"/>
          </a:xfrm>
        </p:spPr>
        <p:txBody>
          <a:bodyPr>
            <a:normAutofit fontScale="85000" lnSpcReduction="10000"/>
          </a:bodyPr>
          <a:lstStyle/>
          <a:p>
            <a:pPr marL="0" indent="0">
              <a:buNone/>
            </a:pPr>
            <a:r>
              <a:rPr lang="en-US" sz="3200" b="1" dirty="0">
                <a:solidFill>
                  <a:srgbClr val="006666"/>
                </a:solidFill>
              </a:rPr>
              <a:t>From the spec</a:t>
            </a:r>
            <a:r>
              <a:rPr lang="en-US" sz="3200" b="1" dirty="0">
                <a:solidFill>
                  <a:srgbClr val="006666"/>
                </a:solidFill>
                <a:sym typeface="Wingdings" panose="05000000000000000000" pitchFamily="2" charset="2"/>
              </a:rPr>
              <a:t> </a:t>
            </a:r>
            <a:r>
              <a:rPr lang="en-GB" sz="3200" b="1" dirty="0">
                <a:solidFill>
                  <a:srgbClr val="006666"/>
                </a:solidFill>
              </a:rPr>
              <a:t>Different Christian beliefs about creation including the role of Word and Spirit (John 1:1–3 and Genesis 1:1–3).</a:t>
            </a:r>
            <a:endParaRPr lang="en-US" sz="3200" b="1" dirty="0">
              <a:solidFill>
                <a:srgbClr val="006666"/>
              </a:solidFill>
            </a:endParaRPr>
          </a:p>
          <a:p>
            <a:pPr marL="0" indent="0">
              <a:buNone/>
            </a:pPr>
            <a:endParaRPr lang="en-US" sz="3200" b="1" dirty="0"/>
          </a:p>
          <a:p>
            <a:pPr marL="0" indent="0">
              <a:buNone/>
            </a:pPr>
            <a:r>
              <a:rPr lang="en-US" sz="3200" b="1" dirty="0"/>
              <a:t>Learning outcomes: </a:t>
            </a:r>
          </a:p>
          <a:p>
            <a:r>
              <a:rPr lang="en-US" sz="3200" dirty="0"/>
              <a:t>Understand literal and non-literal ways of reading Genesis</a:t>
            </a:r>
          </a:p>
          <a:p>
            <a:r>
              <a:rPr lang="en-US" sz="3200" dirty="0"/>
              <a:t>Explain original purpose of Genesis</a:t>
            </a:r>
          </a:p>
          <a:p>
            <a:r>
              <a:rPr lang="en-US" sz="3200" dirty="0"/>
              <a:t>Explain how Christian readings of Genesis support belief in the Trinity</a:t>
            </a:r>
          </a:p>
          <a:p>
            <a:pPr marL="0" indent="0">
              <a:buNone/>
            </a:pPr>
            <a:endParaRPr lang="en-US" sz="3200" dirty="0"/>
          </a:p>
        </p:txBody>
      </p:sp>
      <p:sp>
        <p:nvSpPr>
          <p:cNvPr id="4" name="TextBox 3">
            <a:extLst>
              <a:ext uri="{FF2B5EF4-FFF2-40B4-BE49-F238E27FC236}">
                <a16:creationId xmlns:a16="http://schemas.microsoft.com/office/drawing/2014/main" id="{74D44661-D1E2-47C7-90C7-BDBAFD343E31}"/>
              </a:ext>
            </a:extLst>
          </p:cNvPr>
          <p:cNvSpPr txBox="1"/>
          <p:nvPr/>
        </p:nvSpPr>
        <p:spPr>
          <a:xfrm>
            <a:off x="6096000" y="1564243"/>
            <a:ext cx="5957454" cy="2646878"/>
          </a:xfrm>
          <a:prstGeom prst="rect">
            <a:avLst/>
          </a:prstGeom>
          <a:noFill/>
        </p:spPr>
        <p:txBody>
          <a:bodyPr wrap="square" rtlCol="0">
            <a:spAutoFit/>
          </a:bodyPr>
          <a:lstStyle/>
          <a:p>
            <a:r>
              <a:rPr lang="en-US" sz="2400" dirty="0"/>
              <a:t>BIG IDEAS LEARNING</a:t>
            </a:r>
            <a:endParaRPr lang="en-US" sz="2400" dirty="0">
              <a:solidFill>
                <a:srgbClr val="FF6600"/>
              </a:solidFill>
            </a:endParaRPr>
          </a:p>
          <a:p>
            <a:r>
              <a:rPr lang="en-GB" sz="2000" b="1" dirty="0">
                <a:solidFill>
                  <a:srgbClr val="FF6600"/>
                </a:solidFill>
              </a:rPr>
              <a:t>CONTEXT: brief recap about the nature of the Bible, Gen 1 and 2; what types of book, their message. </a:t>
            </a:r>
            <a:endParaRPr lang="en-GB" sz="2800" dirty="0">
              <a:effectLst/>
            </a:endParaRPr>
          </a:p>
          <a:p>
            <a:r>
              <a:rPr lang="en-GB" sz="2000" b="1" dirty="0">
                <a:solidFill>
                  <a:srgbClr val="0070C0"/>
                </a:solidFill>
              </a:rPr>
              <a:t>DIVERSITY: different Christian interpretations of Genesis and creation</a:t>
            </a:r>
            <a:endParaRPr lang="en-GB" sz="2800" dirty="0">
              <a:solidFill>
                <a:srgbClr val="00B050"/>
              </a:solidFill>
              <a:effectLst/>
            </a:endParaRPr>
          </a:p>
          <a:p>
            <a:r>
              <a:rPr lang="en-GB" sz="2000" b="1" dirty="0">
                <a:solidFill>
                  <a:srgbClr val="00B050"/>
                </a:solidFill>
              </a:rPr>
              <a:t>BELIEFS: recap Trinity and creation, Christian beliefs about God</a:t>
            </a:r>
            <a:endParaRPr lang="en-GB" sz="2800" dirty="0">
              <a:solidFill>
                <a:srgbClr val="00B050"/>
              </a:solidFill>
              <a:effectLst/>
            </a:endParaRPr>
          </a:p>
          <a:p>
            <a:endParaRPr lang="en-GB" dirty="0"/>
          </a:p>
        </p:txBody>
      </p:sp>
      <p:sp>
        <p:nvSpPr>
          <p:cNvPr id="6" name="TextBox 5">
            <a:extLst>
              <a:ext uri="{FF2B5EF4-FFF2-40B4-BE49-F238E27FC236}">
                <a16:creationId xmlns:a16="http://schemas.microsoft.com/office/drawing/2014/main" id="{2CB919DF-635E-4376-9551-1E0B45C4ADF3}"/>
              </a:ext>
            </a:extLst>
          </p:cNvPr>
          <p:cNvSpPr txBox="1"/>
          <p:nvPr/>
        </p:nvSpPr>
        <p:spPr>
          <a:xfrm>
            <a:off x="6096000" y="4211121"/>
            <a:ext cx="5851566" cy="2246769"/>
          </a:xfrm>
          <a:prstGeom prst="rect">
            <a:avLst/>
          </a:prstGeom>
          <a:solidFill>
            <a:srgbClr val="00FF00"/>
          </a:solidFill>
        </p:spPr>
        <p:txBody>
          <a:bodyPr wrap="square" rtlCol="0">
            <a:spAutoFit/>
          </a:bodyPr>
          <a:lstStyle/>
          <a:p>
            <a:r>
              <a:rPr lang="en-US" sz="2400" b="1" dirty="0"/>
              <a:t>RESOURCES</a:t>
            </a:r>
          </a:p>
          <a:p>
            <a:r>
              <a:rPr lang="en-US" sz="2400" dirty="0"/>
              <a:t>3 Gen 1-Gen 2:4</a:t>
            </a:r>
          </a:p>
          <a:p>
            <a:r>
              <a:rPr lang="en-US" sz="2400" dirty="0"/>
              <a:t>Online resource: </a:t>
            </a:r>
            <a:r>
              <a:rPr lang="en-US" sz="2000" dirty="0">
                <a:hlinkClick r:id="rId2"/>
              </a:rPr>
              <a:t>http://www.cis.org.uk/wp-content/uploads/2011/10/Interpreting-Genesis.pdf</a:t>
            </a:r>
            <a:r>
              <a:rPr lang="en-US" sz="2000" dirty="0"/>
              <a:t> </a:t>
            </a:r>
          </a:p>
          <a:p>
            <a:r>
              <a:rPr lang="en-US" sz="2400" dirty="0"/>
              <a:t>If link is broken, search for ‘How we interpret Genesis, Ernst Lucas’</a:t>
            </a:r>
          </a:p>
        </p:txBody>
      </p:sp>
    </p:spTree>
    <p:extLst>
      <p:ext uri="{BB962C8B-B14F-4D97-AF65-F5344CB8AC3E}">
        <p14:creationId xmlns:p14="http://schemas.microsoft.com/office/powerpoint/2010/main" val="13168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EBB36C-8507-41DE-936D-639C0689C583}"/>
              </a:ext>
            </a:extLst>
          </p:cNvPr>
          <p:cNvSpPr>
            <a:spLocks noGrp="1"/>
          </p:cNvSpPr>
          <p:nvPr>
            <p:ph idx="1"/>
          </p:nvPr>
        </p:nvSpPr>
        <p:spPr>
          <a:xfrm>
            <a:off x="0" y="1"/>
            <a:ext cx="12192000" cy="6858000"/>
          </a:xfrm>
          <a:solidFill>
            <a:srgbClr val="CCFFFF"/>
          </a:solidFill>
        </p:spPr>
        <p:txBody>
          <a:bodyPr>
            <a:normAutofit fontScale="92500"/>
          </a:bodyPr>
          <a:lstStyle/>
          <a:p>
            <a:pPr marL="0" indent="0">
              <a:buNone/>
            </a:pPr>
            <a:r>
              <a:rPr lang="en-US" b="1" dirty="0"/>
              <a:t>Lesson 3</a:t>
            </a:r>
          </a:p>
          <a:p>
            <a:pPr marL="514350" indent="-514350">
              <a:buAutoNum type="arabicParenR"/>
            </a:pPr>
            <a:r>
              <a:rPr lang="en-US" sz="2400" dirty="0"/>
              <a:t>Starter: students sort different statements into ‘scientific’ and ‘religious ‘ (next slide). </a:t>
            </a:r>
          </a:p>
          <a:p>
            <a:pPr marL="514350" indent="-514350">
              <a:buAutoNum type="arabicParenR"/>
            </a:pPr>
            <a:r>
              <a:rPr lang="en-US" sz="2400" dirty="0"/>
              <a:t>Ask students to say what science tells us and what religion tells us</a:t>
            </a:r>
          </a:p>
          <a:p>
            <a:pPr marL="514350" indent="-514350">
              <a:buAutoNum type="arabicParenR"/>
            </a:pPr>
            <a:r>
              <a:rPr lang="en-US" sz="2400" dirty="0"/>
              <a:t>Hand out small pieces of paper to groups with the following words on: </a:t>
            </a:r>
          </a:p>
          <a:p>
            <a:pPr marL="0" indent="0">
              <a:buNone/>
            </a:pPr>
            <a:endParaRPr lang="en-US" sz="2400" dirty="0"/>
          </a:p>
          <a:p>
            <a:pPr marL="0" indent="0">
              <a:buNone/>
            </a:pPr>
            <a:endParaRPr lang="en-US" sz="2400" dirty="0"/>
          </a:p>
          <a:p>
            <a:pPr marL="0" indent="0">
              <a:buNone/>
            </a:pPr>
            <a:r>
              <a:rPr lang="en-US" sz="2400" dirty="0"/>
              <a:t>Ask 6 people to stand across the front holding the ‘day’ numbers up. </a:t>
            </a:r>
          </a:p>
          <a:p>
            <a:pPr marL="0" indent="0">
              <a:buNone/>
            </a:pPr>
            <a:r>
              <a:rPr lang="en-US" sz="2400" dirty="0"/>
              <a:t>Read (or ask a student to read) Genesis 1- Genesis 2: 4. As you read, students bring their words to stand beside the corresponding day. </a:t>
            </a:r>
          </a:p>
          <a:p>
            <a:pPr marL="0" indent="0">
              <a:buNone/>
            </a:pPr>
            <a:r>
              <a:rPr lang="en-US" sz="2400" dirty="0"/>
              <a:t>4) Can the class say how far the Judeo-Christian creation account is similar to an evolutionary order? </a:t>
            </a:r>
          </a:p>
          <a:p>
            <a:pPr marL="0" indent="0">
              <a:buNone/>
            </a:pPr>
            <a:r>
              <a:rPr lang="en-US" sz="2400" dirty="0"/>
              <a:t>5) Discuss if the account in Genesis is scientific or religious. Ask groups to discuss the purpose of the Genesis account. Ask groups to discuss what information Genesis communicates</a:t>
            </a:r>
          </a:p>
          <a:p>
            <a:pPr marL="0" indent="0">
              <a:buNone/>
            </a:pPr>
            <a:r>
              <a:rPr lang="en-US" sz="2400" dirty="0"/>
              <a:t>6)  Read this online leaflet by Christian scholar of science Dr Ernst Lucas: </a:t>
            </a:r>
            <a:r>
              <a:rPr lang="en-US" sz="2400" dirty="0">
                <a:hlinkClick r:id="rId2"/>
              </a:rPr>
              <a:t>http://www.cis.org.uk/wp-content/uploads/2011/10/Interpreting-Genesis.pdf</a:t>
            </a:r>
            <a:r>
              <a:rPr lang="en-US" sz="2400" dirty="0"/>
              <a:t> . Either print out or read on screen.</a:t>
            </a:r>
          </a:p>
          <a:p>
            <a:pPr marL="0" indent="0">
              <a:buNone/>
            </a:pPr>
            <a:r>
              <a:rPr lang="en-US" sz="2400" dirty="0"/>
              <a:t>Highlight key points as you read (check on subsequent slide)</a:t>
            </a:r>
          </a:p>
          <a:p>
            <a:pPr marL="0" indent="0">
              <a:buNone/>
            </a:pPr>
            <a:r>
              <a:rPr lang="en-US" sz="2400" dirty="0"/>
              <a:t>7) Return to questions about the purpose of religious sources. What purpose does Genesis serve for Jews and Christians? What purpose does it not serve? </a:t>
            </a:r>
          </a:p>
        </p:txBody>
      </p:sp>
      <p:graphicFrame>
        <p:nvGraphicFramePr>
          <p:cNvPr id="2" name="Table 1">
            <a:extLst>
              <a:ext uri="{FF2B5EF4-FFF2-40B4-BE49-F238E27FC236}">
                <a16:creationId xmlns:a16="http://schemas.microsoft.com/office/drawing/2014/main" id="{342DE183-987B-4563-A2C6-F8A2F3E05D44}"/>
              </a:ext>
            </a:extLst>
          </p:cNvPr>
          <p:cNvGraphicFramePr>
            <a:graphicFrameLocks noGrp="1"/>
          </p:cNvGraphicFramePr>
          <p:nvPr/>
        </p:nvGraphicFramePr>
        <p:xfrm>
          <a:off x="131946" y="1705318"/>
          <a:ext cx="11398990" cy="741680"/>
        </p:xfrm>
        <a:graphic>
          <a:graphicData uri="http://schemas.openxmlformats.org/drawingml/2006/table">
            <a:tbl>
              <a:tblPr firstRow="1" bandRow="1"/>
              <a:tblGrid>
                <a:gridCol w="1139899">
                  <a:extLst>
                    <a:ext uri="{9D8B030D-6E8A-4147-A177-3AD203B41FA5}">
                      <a16:colId xmlns:a16="http://schemas.microsoft.com/office/drawing/2014/main" val="2452169961"/>
                    </a:ext>
                  </a:extLst>
                </a:gridCol>
                <a:gridCol w="1139899">
                  <a:extLst>
                    <a:ext uri="{9D8B030D-6E8A-4147-A177-3AD203B41FA5}">
                      <a16:colId xmlns:a16="http://schemas.microsoft.com/office/drawing/2014/main" val="1240657743"/>
                    </a:ext>
                  </a:extLst>
                </a:gridCol>
                <a:gridCol w="1139899">
                  <a:extLst>
                    <a:ext uri="{9D8B030D-6E8A-4147-A177-3AD203B41FA5}">
                      <a16:colId xmlns:a16="http://schemas.microsoft.com/office/drawing/2014/main" val="3565896391"/>
                    </a:ext>
                  </a:extLst>
                </a:gridCol>
                <a:gridCol w="1139899">
                  <a:extLst>
                    <a:ext uri="{9D8B030D-6E8A-4147-A177-3AD203B41FA5}">
                      <a16:colId xmlns:a16="http://schemas.microsoft.com/office/drawing/2014/main" val="2648301382"/>
                    </a:ext>
                  </a:extLst>
                </a:gridCol>
                <a:gridCol w="1139899">
                  <a:extLst>
                    <a:ext uri="{9D8B030D-6E8A-4147-A177-3AD203B41FA5}">
                      <a16:colId xmlns:a16="http://schemas.microsoft.com/office/drawing/2014/main" val="940926056"/>
                    </a:ext>
                  </a:extLst>
                </a:gridCol>
                <a:gridCol w="1139899">
                  <a:extLst>
                    <a:ext uri="{9D8B030D-6E8A-4147-A177-3AD203B41FA5}">
                      <a16:colId xmlns:a16="http://schemas.microsoft.com/office/drawing/2014/main" val="4114024091"/>
                    </a:ext>
                  </a:extLst>
                </a:gridCol>
                <a:gridCol w="1139899">
                  <a:extLst>
                    <a:ext uri="{9D8B030D-6E8A-4147-A177-3AD203B41FA5}">
                      <a16:colId xmlns:a16="http://schemas.microsoft.com/office/drawing/2014/main" val="2464270460"/>
                    </a:ext>
                  </a:extLst>
                </a:gridCol>
                <a:gridCol w="902132">
                  <a:extLst>
                    <a:ext uri="{9D8B030D-6E8A-4147-A177-3AD203B41FA5}">
                      <a16:colId xmlns:a16="http://schemas.microsoft.com/office/drawing/2014/main" val="1884831541"/>
                    </a:ext>
                  </a:extLst>
                </a:gridCol>
                <a:gridCol w="938151">
                  <a:extLst>
                    <a:ext uri="{9D8B030D-6E8A-4147-A177-3AD203B41FA5}">
                      <a16:colId xmlns:a16="http://schemas.microsoft.com/office/drawing/2014/main" val="254123568"/>
                    </a:ext>
                  </a:extLst>
                </a:gridCol>
                <a:gridCol w="1579414">
                  <a:extLst>
                    <a:ext uri="{9D8B030D-6E8A-4147-A177-3AD203B41FA5}">
                      <a16:colId xmlns:a16="http://schemas.microsoft.com/office/drawing/2014/main" val="2514322900"/>
                    </a:ext>
                  </a:extLst>
                </a:gridCol>
              </a:tblGrid>
              <a:tr h="370840">
                <a:tc>
                  <a:txBody>
                    <a:bodyPr/>
                    <a:lstStyle/>
                    <a:p>
                      <a:r>
                        <a:rPr lang="en-US" dirty="0"/>
                        <a:t>day</a:t>
                      </a:r>
                      <a:endParaRPr lang="en-GB" dirty="0"/>
                    </a:p>
                  </a:txBody>
                  <a:tcPr/>
                </a:tc>
                <a:tc>
                  <a:txBody>
                    <a:bodyPr/>
                    <a:lstStyle/>
                    <a:p>
                      <a:r>
                        <a:rPr lang="en-US" dirty="0"/>
                        <a:t>night</a:t>
                      </a:r>
                      <a:endParaRPr lang="en-GB" dirty="0"/>
                    </a:p>
                  </a:txBody>
                  <a:tcPr/>
                </a:tc>
                <a:tc>
                  <a:txBody>
                    <a:bodyPr/>
                    <a:lstStyle/>
                    <a:p>
                      <a:r>
                        <a:rPr lang="en-US" dirty="0"/>
                        <a:t>sky</a:t>
                      </a:r>
                      <a:endParaRPr lang="en-GB" dirty="0"/>
                    </a:p>
                  </a:txBody>
                  <a:tcPr/>
                </a:tc>
                <a:tc>
                  <a:txBody>
                    <a:bodyPr/>
                    <a:lstStyle/>
                    <a:p>
                      <a:r>
                        <a:rPr lang="en-US" dirty="0"/>
                        <a:t>land</a:t>
                      </a:r>
                      <a:endParaRPr lang="en-GB" dirty="0"/>
                    </a:p>
                  </a:txBody>
                  <a:tcPr/>
                </a:tc>
                <a:tc>
                  <a:txBody>
                    <a:bodyPr/>
                    <a:lstStyle/>
                    <a:p>
                      <a:r>
                        <a:rPr lang="en-US" dirty="0"/>
                        <a:t>sea</a:t>
                      </a:r>
                      <a:endParaRPr lang="en-GB" dirty="0"/>
                    </a:p>
                  </a:txBody>
                  <a:tcPr/>
                </a:tc>
                <a:tc>
                  <a:txBody>
                    <a:bodyPr/>
                    <a:lstStyle/>
                    <a:p>
                      <a:r>
                        <a:rPr lang="en-US" dirty="0"/>
                        <a:t>plants</a:t>
                      </a:r>
                      <a:endParaRPr lang="en-GB" dirty="0"/>
                    </a:p>
                  </a:txBody>
                  <a:tcPr/>
                </a:tc>
                <a:tc>
                  <a:txBody>
                    <a:bodyPr/>
                    <a:lstStyle/>
                    <a:p>
                      <a:r>
                        <a:rPr lang="en-US" dirty="0"/>
                        <a:t>sun</a:t>
                      </a:r>
                      <a:endParaRPr lang="en-GB" dirty="0"/>
                    </a:p>
                  </a:txBody>
                  <a:tcPr/>
                </a:tc>
                <a:tc>
                  <a:txBody>
                    <a:bodyPr/>
                    <a:lstStyle/>
                    <a:p>
                      <a:r>
                        <a:rPr lang="en-US" dirty="0"/>
                        <a:t>moon</a:t>
                      </a:r>
                      <a:endParaRPr lang="en-GB" dirty="0"/>
                    </a:p>
                  </a:txBody>
                  <a:tcPr/>
                </a:tc>
                <a:tc>
                  <a:txBody>
                    <a:bodyPr/>
                    <a:lstStyle/>
                    <a:p>
                      <a:r>
                        <a:rPr lang="en-US" dirty="0"/>
                        <a:t>birds</a:t>
                      </a:r>
                      <a:endParaRPr lang="en-GB" dirty="0"/>
                    </a:p>
                  </a:txBody>
                  <a:tcPr/>
                </a:tc>
                <a:tc>
                  <a:txBody>
                    <a:bodyPr/>
                    <a:lstStyle/>
                    <a:p>
                      <a:r>
                        <a:rPr lang="en-US" dirty="0"/>
                        <a:t>sea creatures</a:t>
                      </a:r>
                      <a:endParaRPr lang="en-GB" dirty="0"/>
                    </a:p>
                  </a:txBody>
                  <a:tcPr/>
                </a:tc>
                <a:extLst>
                  <a:ext uri="{0D108BD9-81ED-4DB2-BD59-A6C34878D82A}">
                    <a16:rowId xmlns:a16="http://schemas.microsoft.com/office/drawing/2014/main" val="2276840814"/>
                  </a:ext>
                </a:extLst>
              </a:tr>
              <a:tr h="370840">
                <a:tc>
                  <a:txBody>
                    <a:bodyPr/>
                    <a:lstStyle/>
                    <a:p>
                      <a:r>
                        <a:rPr lang="en-US" dirty="0"/>
                        <a:t>animals</a:t>
                      </a:r>
                      <a:endParaRPr lang="en-GB" dirty="0"/>
                    </a:p>
                  </a:txBody>
                  <a:tcPr/>
                </a:tc>
                <a:tc>
                  <a:txBody>
                    <a:bodyPr/>
                    <a:lstStyle/>
                    <a:p>
                      <a:r>
                        <a:rPr lang="en-US" dirty="0"/>
                        <a:t>humans</a:t>
                      </a:r>
                      <a:endParaRPr lang="en-GB" dirty="0"/>
                    </a:p>
                  </a:txBody>
                  <a:tcPr/>
                </a:tc>
                <a:tc>
                  <a:txBody>
                    <a:bodyPr/>
                    <a:lstStyle/>
                    <a:p>
                      <a:r>
                        <a:rPr lang="en-US" dirty="0"/>
                        <a:t>1</a:t>
                      </a:r>
                      <a:r>
                        <a:rPr lang="en-US" baseline="30000" dirty="0"/>
                        <a:t>st</a:t>
                      </a:r>
                      <a:r>
                        <a:rPr lang="en-US" dirty="0"/>
                        <a:t> DAY</a:t>
                      </a:r>
                      <a:endParaRPr lang="en-GB" dirty="0"/>
                    </a:p>
                  </a:txBody>
                  <a:tcPr/>
                </a:tc>
                <a:tc>
                  <a:txBody>
                    <a:bodyPr/>
                    <a:lstStyle/>
                    <a:p>
                      <a:r>
                        <a:rPr lang="en-US" dirty="0"/>
                        <a:t>2</a:t>
                      </a:r>
                      <a:r>
                        <a:rPr lang="en-US" baseline="30000" dirty="0"/>
                        <a:t>ND</a:t>
                      </a:r>
                      <a:r>
                        <a:rPr lang="en-US" dirty="0"/>
                        <a:t> DAY</a:t>
                      </a:r>
                      <a:endParaRPr lang="en-GB" dirty="0"/>
                    </a:p>
                  </a:txBody>
                  <a:tcPr/>
                </a:tc>
                <a:tc>
                  <a:txBody>
                    <a:bodyPr/>
                    <a:lstStyle/>
                    <a:p>
                      <a:r>
                        <a:rPr lang="en-US" dirty="0"/>
                        <a:t>3</a:t>
                      </a:r>
                      <a:r>
                        <a:rPr lang="en-US" baseline="30000" dirty="0"/>
                        <a:t>RD</a:t>
                      </a:r>
                      <a:r>
                        <a:rPr lang="en-US" dirty="0"/>
                        <a:t> DAY</a:t>
                      </a:r>
                      <a:endParaRPr lang="en-GB" dirty="0"/>
                    </a:p>
                  </a:txBody>
                  <a:tcPr/>
                </a:tc>
                <a:tc>
                  <a:txBody>
                    <a:bodyPr/>
                    <a:lstStyle/>
                    <a:p>
                      <a:r>
                        <a:rPr lang="en-US" dirty="0"/>
                        <a:t>4</a:t>
                      </a:r>
                      <a:r>
                        <a:rPr lang="en-US" baseline="30000" dirty="0"/>
                        <a:t>TH</a:t>
                      </a:r>
                      <a:r>
                        <a:rPr lang="en-US" dirty="0"/>
                        <a:t> DAY</a:t>
                      </a:r>
                      <a:endParaRPr lang="en-GB" dirty="0"/>
                    </a:p>
                  </a:txBody>
                  <a:tcPr/>
                </a:tc>
                <a:tc>
                  <a:txBody>
                    <a:bodyPr/>
                    <a:lstStyle/>
                    <a:p>
                      <a:r>
                        <a:rPr lang="en-US" dirty="0"/>
                        <a:t>5</a:t>
                      </a:r>
                      <a:r>
                        <a:rPr lang="en-US" baseline="30000" dirty="0"/>
                        <a:t>TH</a:t>
                      </a:r>
                      <a:r>
                        <a:rPr lang="en-US" dirty="0"/>
                        <a:t> DAY</a:t>
                      </a:r>
                      <a:endParaRPr lang="en-GB" dirty="0"/>
                    </a:p>
                  </a:txBody>
                  <a:tcPr/>
                </a:tc>
                <a:tc>
                  <a:txBody>
                    <a:bodyPr/>
                    <a:lstStyle/>
                    <a:p>
                      <a:r>
                        <a:rPr lang="en-US" dirty="0"/>
                        <a:t>6</a:t>
                      </a:r>
                      <a:r>
                        <a:rPr lang="en-US" baseline="30000" dirty="0"/>
                        <a:t>TH</a:t>
                      </a:r>
                      <a:r>
                        <a:rPr lang="en-US" dirty="0"/>
                        <a:t> DAY</a:t>
                      </a:r>
                      <a:endParaRPr lang="en-GB" dirty="0"/>
                    </a:p>
                  </a:txBody>
                  <a:tcPr/>
                </a:tc>
                <a:tc>
                  <a:txBody>
                    <a:bodyPr/>
                    <a:lstStyle/>
                    <a:p>
                      <a:r>
                        <a:rPr lang="en-US" dirty="0"/>
                        <a:t>7</a:t>
                      </a:r>
                      <a:r>
                        <a:rPr lang="en-US" baseline="30000" dirty="0"/>
                        <a:t>TH</a:t>
                      </a:r>
                      <a:r>
                        <a:rPr lang="en-US" dirty="0"/>
                        <a:t> DAY </a:t>
                      </a:r>
                      <a:endParaRPr lang="en-GB" dirty="0"/>
                    </a:p>
                  </a:txBody>
                  <a:tcPr/>
                </a:tc>
                <a:tc>
                  <a:txBody>
                    <a:bodyPr/>
                    <a:lstStyle/>
                    <a:p>
                      <a:r>
                        <a:rPr lang="en-US" dirty="0"/>
                        <a:t>Rest </a:t>
                      </a:r>
                      <a:endParaRPr lang="en-GB" dirty="0"/>
                    </a:p>
                  </a:txBody>
                  <a:tcPr/>
                </a:tc>
                <a:extLst>
                  <a:ext uri="{0D108BD9-81ED-4DB2-BD59-A6C34878D82A}">
                    <a16:rowId xmlns:a16="http://schemas.microsoft.com/office/drawing/2014/main" val="2009993934"/>
                  </a:ext>
                </a:extLst>
              </a:tr>
            </a:tbl>
          </a:graphicData>
        </a:graphic>
      </p:graphicFrame>
    </p:spTree>
    <p:extLst>
      <p:ext uri="{BB962C8B-B14F-4D97-AF65-F5344CB8AC3E}">
        <p14:creationId xmlns:p14="http://schemas.microsoft.com/office/powerpoint/2010/main" val="1889908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92770-C9E4-4EBD-8AD8-B32BA3B2C698}"/>
              </a:ext>
            </a:extLst>
          </p:cNvPr>
          <p:cNvSpPr>
            <a:spLocks noGrp="1"/>
          </p:cNvSpPr>
          <p:nvPr>
            <p:ph type="title"/>
          </p:nvPr>
        </p:nvSpPr>
        <p:spPr>
          <a:xfrm>
            <a:off x="0" y="365125"/>
            <a:ext cx="12192000" cy="513649"/>
          </a:xfrm>
          <a:solidFill>
            <a:schemeClr val="tx1"/>
          </a:solidFill>
        </p:spPr>
        <p:txBody>
          <a:bodyPr>
            <a:normAutofit fontScale="90000"/>
          </a:bodyPr>
          <a:lstStyle/>
          <a:p>
            <a:pPr algn="ctr"/>
            <a:r>
              <a:rPr lang="en-US" sz="4000" dirty="0">
                <a:solidFill>
                  <a:schemeClr val="bg1"/>
                </a:solidFill>
                <a:latin typeface="Arial Black" panose="020B0A04020102020204" pitchFamily="34" charset="0"/>
              </a:rPr>
              <a:t>Scientific statements, religious statements</a:t>
            </a:r>
            <a:endParaRPr lang="en-GB" sz="4000" dirty="0">
              <a:solidFill>
                <a:schemeClr val="bg1"/>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B4D808CA-B9B1-4BF6-9C59-8E18B37E0D1D}"/>
              </a:ext>
            </a:extLst>
          </p:cNvPr>
          <p:cNvSpPr>
            <a:spLocks noGrp="1"/>
          </p:cNvSpPr>
          <p:nvPr>
            <p:ph idx="1"/>
          </p:nvPr>
        </p:nvSpPr>
        <p:spPr>
          <a:xfrm>
            <a:off x="671946" y="1041853"/>
            <a:ext cx="5075711" cy="5335195"/>
          </a:xfrm>
          <a:noFill/>
        </p:spPr>
        <p:txBody>
          <a:bodyPr>
            <a:normAutofit/>
          </a:bodyPr>
          <a:lstStyle/>
          <a:p>
            <a:r>
              <a:rPr lang="en-US" dirty="0"/>
              <a:t>We should buy Fairtrade</a:t>
            </a:r>
          </a:p>
          <a:p>
            <a:r>
              <a:rPr lang="en-US" dirty="0"/>
              <a:t>Henry VIII was a psychopath</a:t>
            </a:r>
          </a:p>
          <a:p>
            <a:r>
              <a:rPr lang="en-US" dirty="0"/>
              <a:t>Life is suffering</a:t>
            </a:r>
          </a:p>
          <a:p>
            <a:r>
              <a:rPr lang="en-US" dirty="0"/>
              <a:t>God is good</a:t>
            </a:r>
          </a:p>
          <a:p>
            <a:r>
              <a:rPr lang="en-US" dirty="0"/>
              <a:t>God is a bully</a:t>
            </a:r>
          </a:p>
          <a:p>
            <a:r>
              <a:rPr lang="en-US" dirty="0"/>
              <a:t>God exists</a:t>
            </a:r>
          </a:p>
          <a:p>
            <a:r>
              <a:rPr lang="en-US" dirty="0"/>
              <a:t>Young children are creative thinkers because they don’t worry about being wrong</a:t>
            </a:r>
          </a:p>
          <a:p>
            <a:r>
              <a:rPr lang="en-US" dirty="0"/>
              <a:t>Life on other planets is mathematically probable</a:t>
            </a:r>
            <a:endParaRPr lang="en-GB" dirty="0"/>
          </a:p>
        </p:txBody>
      </p:sp>
      <p:sp>
        <p:nvSpPr>
          <p:cNvPr id="4" name="Content Placeholder 2">
            <a:extLst>
              <a:ext uri="{FF2B5EF4-FFF2-40B4-BE49-F238E27FC236}">
                <a16:creationId xmlns:a16="http://schemas.microsoft.com/office/drawing/2014/main" id="{2FBF3F28-BB77-4E8C-AA92-FB2ABD3299E3}"/>
              </a:ext>
            </a:extLst>
          </p:cNvPr>
          <p:cNvSpPr txBox="1">
            <a:spLocks/>
          </p:cNvSpPr>
          <p:nvPr/>
        </p:nvSpPr>
        <p:spPr>
          <a:xfrm>
            <a:off x="6096000" y="1041853"/>
            <a:ext cx="5075711" cy="5335195"/>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Melons are related to cucumbers</a:t>
            </a:r>
          </a:p>
          <a:p>
            <a:r>
              <a:rPr lang="en-US" dirty="0"/>
              <a:t>Humans are great apes</a:t>
            </a:r>
          </a:p>
          <a:p>
            <a:r>
              <a:rPr lang="en-US" dirty="0"/>
              <a:t>Humans are made in the image of God</a:t>
            </a:r>
          </a:p>
          <a:p>
            <a:r>
              <a:rPr lang="en-US" dirty="0"/>
              <a:t>Peace on earth is possible</a:t>
            </a:r>
          </a:p>
          <a:p>
            <a:r>
              <a:rPr lang="en-US" dirty="0"/>
              <a:t>The universe is not infinite</a:t>
            </a:r>
          </a:p>
          <a:p>
            <a:r>
              <a:rPr lang="en-US" dirty="0"/>
              <a:t>Prayer works</a:t>
            </a:r>
          </a:p>
          <a:p>
            <a:r>
              <a:rPr lang="en-US" dirty="0"/>
              <a:t>Prayer does not work</a:t>
            </a:r>
          </a:p>
          <a:p>
            <a:r>
              <a:rPr lang="en-US" dirty="0"/>
              <a:t>Religious people are happier</a:t>
            </a:r>
            <a:endParaRPr lang="en-GB" dirty="0"/>
          </a:p>
        </p:txBody>
      </p:sp>
    </p:spTree>
    <p:extLst>
      <p:ext uri="{BB962C8B-B14F-4D97-AF65-F5344CB8AC3E}">
        <p14:creationId xmlns:p14="http://schemas.microsoft.com/office/powerpoint/2010/main" val="781668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76CA3-8599-4F2C-8A05-2EEFB8BF6754}"/>
              </a:ext>
            </a:extLst>
          </p:cNvPr>
          <p:cNvSpPr>
            <a:spLocks noGrp="1"/>
          </p:cNvSpPr>
          <p:nvPr>
            <p:ph type="title"/>
          </p:nvPr>
        </p:nvSpPr>
        <p:spPr>
          <a:xfrm>
            <a:off x="1" y="201881"/>
            <a:ext cx="12192000" cy="1080655"/>
          </a:xfrm>
          <a:solidFill>
            <a:schemeClr val="tx1"/>
          </a:solidFill>
        </p:spPr>
        <p:txBody>
          <a:bodyPr>
            <a:normAutofit fontScale="90000"/>
          </a:bodyPr>
          <a:lstStyle/>
          <a:p>
            <a:r>
              <a:rPr lang="en-US" i="1" dirty="0">
                <a:solidFill>
                  <a:schemeClr val="bg1"/>
                </a:solidFill>
                <a:latin typeface="Arial Black" panose="020B0A04020102020204" pitchFamily="34" charset="0"/>
              </a:rPr>
              <a:t>Thinking about…How we Interpret Genesis</a:t>
            </a:r>
            <a:br>
              <a:rPr lang="en-US" dirty="0">
                <a:solidFill>
                  <a:schemeClr val="bg1"/>
                </a:solidFill>
                <a:latin typeface="Arial Black" panose="020B0A04020102020204" pitchFamily="34" charset="0"/>
              </a:rPr>
            </a:br>
            <a:r>
              <a:rPr lang="en-US" dirty="0">
                <a:solidFill>
                  <a:schemeClr val="bg1"/>
                </a:solidFill>
                <a:latin typeface="Arial Black" panose="020B0A04020102020204" pitchFamily="34" charset="0"/>
              </a:rPr>
              <a:t>Dr Ernst Lucas</a:t>
            </a:r>
            <a:endParaRPr lang="en-GB" dirty="0">
              <a:solidFill>
                <a:schemeClr val="bg1"/>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E0C8B98E-2978-467C-ADA4-12E7A64B8A11}"/>
              </a:ext>
            </a:extLst>
          </p:cNvPr>
          <p:cNvSpPr>
            <a:spLocks noGrp="1"/>
          </p:cNvSpPr>
          <p:nvPr>
            <p:ph idx="1"/>
          </p:nvPr>
        </p:nvSpPr>
        <p:spPr>
          <a:xfrm>
            <a:off x="363187" y="1552491"/>
            <a:ext cx="5732814" cy="4943311"/>
          </a:xfrm>
        </p:spPr>
        <p:txBody>
          <a:bodyPr/>
          <a:lstStyle/>
          <a:p>
            <a:r>
              <a:rPr lang="en-US" dirty="0"/>
              <a:t>Genesis is not a modern science book</a:t>
            </a:r>
          </a:p>
          <a:p>
            <a:r>
              <a:rPr lang="en-US" dirty="0"/>
              <a:t>Genesis is thousands of years old</a:t>
            </a:r>
          </a:p>
          <a:p>
            <a:r>
              <a:rPr lang="en-US" dirty="0"/>
              <a:t>It must be partly understood in terms of its original context</a:t>
            </a:r>
          </a:p>
          <a:p>
            <a:r>
              <a:rPr lang="en-US" dirty="0"/>
              <a:t>Genesis communicates spiritual truths to Jews and Christians</a:t>
            </a:r>
          </a:p>
          <a:p>
            <a:r>
              <a:rPr lang="en-US" dirty="0"/>
              <a:t>The sky described as ‘a dome’ reflects the solid and reliable nature of God’s creation</a:t>
            </a:r>
          </a:p>
          <a:p>
            <a:endParaRPr lang="en-GB" dirty="0"/>
          </a:p>
        </p:txBody>
      </p:sp>
      <p:sp>
        <p:nvSpPr>
          <p:cNvPr id="4" name="Content Placeholder 2">
            <a:extLst>
              <a:ext uri="{FF2B5EF4-FFF2-40B4-BE49-F238E27FC236}">
                <a16:creationId xmlns:a16="http://schemas.microsoft.com/office/drawing/2014/main" id="{AF914BA2-620E-4BAA-B0EC-39D00E95A433}"/>
              </a:ext>
            </a:extLst>
          </p:cNvPr>
          <p:cNvSpPr txBox="1">
            <a:spLocks/>
          </p:cNvSpPr>
          <p:nvPr/>
        </p:nvSpPr>
        <p:spPr>
          <a:xfrm>
            <a:off x="6074229" y="1552490"/>
            <a:ext cx="5732814" cy="51036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Why are the sun and moon created on day 4, when ‘light’ is created on day 1? Does this reflect God gradually building up order out of chaos?</a:t>
            </a:r>
          </a:p>
          <a:p>
            <a:r>
              <a:rPr lang="en-US" dirty="0"/>
              <a:t>Genesis is not historical</a:t>
            </a:r>
          </a:p>
          <a:p>
            <a:r>
              <a:rPr lang="en-US" dirty="0"/>
              <a:t>The Hebrew translation of ‘good’ is ‘fit for purpose’</a:t>
            </a:r>
          </a:p>
          <a:p>
            <a:r>
              <a:rPr lang="en-US" dirty="0"/>
              <a:t>Humans are put in a position of responsibility and privilege over creation</a:t>
            </a:r>
          </a:p>
          <a:p>
            <a:endParaRPr lang="en-GB" dirty="0"/>
          </a:p>
        </p:txBody>
      </p:sp>
    </p:spTree>
    <p:extLst>
      <p:ext uri="{BB962C8B-B14F-4D97-AF65-F5344CB8AC3E}">
        <p14:creationId xmlns:p14="http://schemas.microsoft.com/office/powerpoint/2010/main" val="114596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1F9E9A-52AF-43D1-BC94-ECC48CBC9639}"/>
              </a:ext>
            </a:extLst>
          </p:cNvPr>
          <p:cNvSpPr>
            <a:spLocks noGrp="1"/>
          </p:cNvSpPr>
          <p:nvPr>
            <p:ph idx="1"/>
          </p:nvPr>
        </p:nvSpPr>
        <p:spPr>
          <a:xfrm>
            <a:off x="0" y="0"/>
            <a:ext cx="12192000" cy="6858000"/>
          </a:xfrm>
        </p:spPr>
        <p:txBody>
          <a:bodyPr>
            <a:normAutofit fontScale="92500" lnSpcReduction="10000"/>
          </a:bodyPr>
          <a:lstStyle/>
          <a:p>
            <a:pPr marL="0" indent="0">
              <a:buNone/>
            </a:pPr>
            <a:r>
              <a:rPr lang="en-US" b="1" dirty="0"/>
              <a:t>Lesson 4</a:t>
            </a:r>
          </a:p>
          <a:p>
            <a:pPr marL="514350" indent="-514350">
              <a:buAutoNum type="arabicParenR"/>
            </a:pPr>
            <a:r>
              <a:rPr lang="en-US" dirty="0"/>
              <a:t>Starter: to recap last lesson do a quick true/ false (next slide)</a:t>
            </a:r>
          </a:p>
          <a:p>
            <a:pPr marL="514350" indent="-514350">
              <a:buAutoNum type="arabicParenR"/>
            </a:pPr>
            <a:r>
              <a:rPr lang="en-US" dirty="0"/>
              <a:t>Read ‘literal’ and ‘non-literal’ readings of Genesis (subsequent slide). Create a 3-circle diagram summarizing literal and non-literal readings of Genesis, as well as a shared view of God (as on slide). Do this as a class or in groups, discussing and co-creating.</a:t>
            </a:r>
          </a:p>
          <a:p>
            <a:pPr marL="514350" indent="-514350">
              <a:buAutoNum type="arabicParenR"/>
            </a:pPr>
            <a:r>
              <a:rPr lang="en-US" dirty="0"/>
              <a:t>Recap </a:t>
            </a:r>
            <a:r>
              <a:rPr lang="en-US" dirty="0">
                <a:sym typeface="Wingdings" panose="05000000000000000000" pitchFamily="2" charset="2"/>
              </a:rPr>
              <a:t>Ask students to remind you </a:t>
            </a:r>
            <a:r>
              <a:rPr lang="en-US" dirty="0"/>
              <a:t>what religion Jesus belonged to. Teach that in Jesus’ time, the Jewish religion was hundreds of years old </a:t>
            </a:r>
          </a:p>
          <a:p>
            <a:pPr marL="0" indent="0">
              <a:buNone/>
            </a:pPr>
            <a:r>
              <a:rPr lang="en-US" dirty="0"/>
              <a:t>[teacher notes: Genesis was written in the 5</a:t>
            </a:r>
            <a:r>
              <a:rPr lang="en-US" baseline="30000" dirty="0"/>
              <a:t>th</a:t>
            </a:r>
            <a:r>
              <a:rPr lang="en-US" dirty="0"/>
              <a:t> or 6</a:t>
            </a:r>
            <a:r>
              <a:rPr lang="en-US" baseline="30000" dirty="0"/>
              <a:t>th</a:t>
            </a:r>
            <a:r>
              <a:rPr lang="en-US" dirty="0"/>
              <a:t> Century BCE, taken from an earlier oral (spoken) tradition. By around 800- 200 BCE Jews were confirmed monotheists. Genesis was written for a pre-Christian, middle Eastern audience.]</a:t>
            </a:r>
          </a:p>
          <a:p>
            <a:pPr marL="514350" indent="-514350">
              <a:buFont typeface="+mj-lt"/>
              <a:buAutoNum type="arabicParenR" startAt="4"/>
            </a:pPr>
            <a:r>
              <a:rPr lang="en-US" dirty="0"/>
              <a:t>Return to Ernst Lucas’ leaflet on Genesis. Ask the class to suggest reasons why the sun and the moon appear</a:t>
            </a:r>
            <a:r>
              <a:rPr lang="en-US" i="1" dirty="0"/>
              <a:t> after </a:t>
            </a:r>
            <a:r>
              <a:rPr lang="en-US" dirty="0"/>
              <a:t>light in Genesis? Read Lucas’s answer: because the ancient Middle Eastern tribes worshipped them as gods. The Genesis account sets the God of Judaism, Yahweh, as the </a:t>
            </a:r>
            <a:r>
              <a:rPr lang="en-US" i="1" dirty="0"/>
              <a:t>creator </a:t>
            </a:r>
            <a:r>
              <a:rPr lang="en-US" dirty="0"/>
              <a:t>of everything, including these so called ‘gods’. </a:t>
            </a:r>
          </a:p>
          <a:p>
            <a:pPr marL="514350" indent="-514350">
              <a:buAutoNum type="arabicParenR" startAt="4"/>
            </a:pPr>
            <a:r>
              <a:rPr lang="en-US" dirty="0"/>
              <a:t>Teach that, in fact, Genesis borrows from an earlier Mesopotamian creation account called the </a:t>
            </a:r>
            <a:r>
              <a:rPr lang="en-US" i="1" dirty="0"/>
              <a:t>Enuma </a:t>
            </a:r>
            <a:r>
              <a:rPr lang="en-US" i="1" dirty="0" err="1"/>
              <a:t>Elish</a:t>
            </a:r>
            <a:r>
              <a:rPr lang="en-US" i="1" dirty="0"/>
              <a:t>. </a:t>
            </a:r>
            <a:r>
              <a:rPr lang="en-US" dirty="0"/>
              <a:t>However whereas the god in the </a:t>
            </a:r>
            <a:r>
              <a:rPr lang="en-US" i="1" dirty="0"/>
              <a:t>Enuma </a:t>
            </a:r>
            <a:r>
              <a:rPr lang="en-US" i="1" dirty="0" err="1"/>
              <a:t>Elish</a:t>
            </a:r>
            <a:r>
              <a:rPr lang="en-US" i="1" dirty="0"/>
              <a:t> </a:t>
            </a:r>
            <a:r>
              <a:rPr lang="en-US" dirty="0"/>
              <a:t>physically</a:t>
            </a:r>
            <a:r>
              <a:rPr lang="en-US" i="1" dirty="0"/>
              <a:t> </a:t>
            </a:r>
            <a:r>
              <a:rPr lang="en-US" dirty="0"/>
              <a:t>fights chaos to bring about order, Yahweh merely speaks and it happens. Ask groups suggest what Genesis would have told ancient Jewish tribes about their God, Yahweh. </a:t>
            </a:r>
            <a:endParaRPr lang="en-US" b="1" dirty="0"/>
          </a:p>
          <a:p>
            <a:pPr marL="0" indent="0">
              <a:buNone/>
            </a:pPr>
            <a:endParaRPr lang="en-GB" dirty="0"/>
          </a:p>
        </p:txBody>
      </p:sp>
    </p:spTree>
    <p:extLst>
      <p:ext uri="{BB962C8B-B14F-4D97-AF65-F5344CB8AC3E}">
        <p14:creationId xmlns:p14="http://schemas.microsoft.com/office/powerpoint/2010/main" val="3712542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1F9E9A-52AF-43D1-BC94-ECC48CBC9639}"/>
              </a:ext>
            </a:extLst>
          </p:cNvPr>
          <p:cNvSpPr>
            <a:spLocks noGrp="1"/>
          </p:cNvSpPr>
          <p:nvPr>
            <p:ph idx="1"/>
          </p:nvPr>
        </p:nvSpPr>
        <p:spPr>
          <a:xfrm>
            <a:off x="0" y="0"/>
            <a:ext cx="12192000" cy="6858000"/>
          </a:xfrm>
        </p:spPr>
        <p:txBody>
          <a:bodyPr>
            <a:normAutofit lnSpcReduction="10000"/>
          </a:bodyPr>
          <a:lstStyle/>
          <a:p>
            <a:pPr marL="0" indent="0">
              <a:buNone/>
            </a:pPr>
            <a:r>
              <a:rPr lang="en-US" b="1" dirty="0"/>
              <a:t>Lesson 4 continued</a:t>
            </a:r>
          </a:p>
          <a:p>
            <a:pPr marL="514350" indent="-514350">
              <a:buFont typeface="+mj-lt"/>
              <a:buAutoNum type="arabicParenR" startAt="6"/>
            </a:pPr>
            <a:r>
              <a:rPr lang="en-US" dirty="0"/>
              <a:t>Read Gen 1: 1-4 (on 3 Gen 1- 2:4 sheet). </a:t>
            </a:r>
          </a:p>
          <a:p>
            <a:pPr marL="514350" indent="-514350">
              <a:buFont typeface="+mj-lt"/>
              <a:buAutoNum type="arabicParenR" startAt="6"/>
            </a:pPr>
            <a:r>
              <a:rPr lang="en-US" dirty="0"/>
              <a:t>Recap the persons of the Trinity- who are they? Write ‘father, son, spirit’ on board. Can the class find any hints of Trinitarian thinking in these lines? </a:t>
            </a:r>
          </a:p>
          <a:p>
            <a:pPr marL="514350" indent="-514350">
              <a:buFont typeface="+mj-lt"/>
              <a:buAutoNum type="arabicParenR" startAt="6"/>
            </a:pPr>
            <a:r>
              <a:rPr lang="en-US" dirty="0"/>
              <a:t>Ask groups to re-read Gen 1-2.4 and identify anything here that later Christians could use to support their belief in </a:t>
            </a:r>
            <a:r>
              <a:rPr lang="en-US"/>
              <a:t>the Trinity</a:t>
            </a:r>
            <a:endParaRPr lang="en-US" dirty="0"/>
          </a:p>
          <a:p>
            <a:pPr marL="514350" indent="-514350">
              <a:buFont typeface="+mj-lt"/>
              <a:buAutoNum type="arabicParenR" startAt="6"/>
            </a:pPr>
            <a:r>
              <a:rPr lang="en-US" dirty="0"/>
              <a:t>Find an image online of ‘God creating Adam’ from Michelangelo's Sistine Chapel ceiling (see subsequent slides). Behind God is a woman and a baby. These are believed to be Mary and Jesus. Choose from the statements on the slide what students think this means. Discuss. </a:t>
            </a:r>
          </a:p>
          <a:p>
            <a:pPr marL="514350" indent="-514350">
              <a:buFont typeface="+mj-lt"/>
              <a:buAutoNum type="arabicParenR" startAt="6"/>
            </a:pPr>
            <a:r>
              <a:rPr lang="en-US" dirty="0"/>
              <a:t>Read John 1: 1-3 (slide). John wrote his gospel once Jesus’  followers had become convinced of his divinity. Ask groups to discuss what key role does John seems to give Jesus with regards to creation? Does Michelangelo appear to support or disagree with John?</a:t>
            </a:r>
          </a:p>
          <a:p>
            <a:pPr marL="514350" indent="-514350">
              <a:buFont typeface="+mj-lt"/>
              <a:buAutoNum type="arabicParenR" startAt="6"/>
            </a:pPr>
            <a:r>
              <a:rPr lang="en-US" dirty="0"/>
              <a:t>Discuss as a class how (a) Jews and Christians can read Genesis differently and (b) Christians can read Genesis in a literal or non-literal way.</a:t>
            </a:r>
          </a:p>
          <a:p>
            <a:pPr marL="514350" indent="-514350">
              <a:buAutoNum type="arabicParenR"/>
            </a:pPr>
            <a:endParaRPr lang="en-US" dirty="0"/>
          </a:p>
          <a:p>
            <a:pPr marL="514350" indent="-514350">
              <a:buAutoNum type="arabicParenR"/>
            </a:pPr>
            <a:endParaRPr lang="en-US" dirty="0"/>
          </a:p>
          <a:p>
            <a:pPr marL="0" indent="0">
              <a:buNone/>
            </a:pPr>
            <a:endParaRPr lang="en-US" b="1" dirty="0"/>
          </a:p>
          <a:p>
            <a:pPr marL="0" indent="0">
              <a:buNone/>
            </a:pPr>
            <a:endParaRPr lang="en-GB" dirty="0"/>
          </a:p>
        </p:txBody>
      </p:sp>
    </p:spTree>
    <p:extLst>
      <p:ext uri="{BB962C8B-B14F-4D97-AF65-F5344CB8AC3E}">
        <p14:creationId xmlns:p14="http://schemas.microsoft.com/office/powerpoint/2010/main" val="1538118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76CA3-8599-4F2C-8A05-2EEFB8BF6754}"/>
              </a:ext>
            </a:extLst>
          </p:cNvPr>
          <p:cNvSpPr>
            <a:spLocks noGrp="1"/>
          </p:cNvSpPr>
          <p:nvPr>
            <p:ph type="title"/>
          </p:nvPr>
        </p:nvSpPr>
        <p:spPr>
          <a:xfrm>
            <a:off x="1" y="201881"/>
            <a:ext cx="12192000" cy="1080655"/>
          </a:xfrm>
          <a:solidFill>
            <a:schemeClr val="tx1"/>
          </a:solidFill>
        </p:spPr>
        <p:txBody>
          <a:bodyPr>
            <a:normAutofit/>
          </a:bodyPr>
          <a:lstStyle/>
          <a:p>
            <a:pPr algn="ctr"/>
            <a:r>
              <a:rPr lang="en-US" sz="5400" dirty="0">
                <a:solidFill>
                  <a:schemeClr val="bg1"/>
                </a:solidFill>
                <a:latin typeface="Arial Black" panose="020B0A04020102020204" pitchFamily="34" charset="0"/>
              </a:rPr>
              <a:t>True or false???</a:t>
            </a:r>
            <a:endParaRPr lang="en-GB" sz="5400" dirty="0">
              <a:solidFill>
                <a:schemeClr val="bg1"/>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E0C8B98E-2978-467C-ADA4-12E7A64B8A11}"/>
              </a:ext>
            </a:extLst>
          </p:cNvPr>
          <p:cNvSpPr>
            <a:spLocks noGrp="1"/>
          </p:cNvSpPr>
          <p:nvPr>
            <p:ph idx="1"/>
          </p:nvPr>
        </p:nvSpPr>
        <p:spPr>
          <a:xfrm>
            <a:off x="873825" y="1552490"/>
            <a:ext cx="10146475" cy="4943311"/>
          </a:xfrm>
        </p:spPr>
        <p:txBody>
          <a:bodyPr/>
          <a:lstStyle/>
          <a:p>
            <a:pPr marL="0" indent="0" algn="ctr">
              <a:buNone/>
            </a:pPr>
            <a:r>
              <a:rPr lang="en-US" sz="3600" dirty="0"/>
              <a:t>Genesis is an early science book</a:t>
            </a:r>
          </a:p>
          <a:p>
            <a:pPr marL="0" indent="0" algn="ctr">
              <a:buNone/>
            </a:pPr>
            <a:r>
              <a:rPr lang="en-US" sz="3600" dirty="0"/>
              <a:t>Genesis explains evolution</a:t>
            </a:r>
          </a:p>
          <a:p>
            <a:pPr marL="0" indent="0" algn="ctr">
              <a:buNone/>
            </a:pPr>
            <a:r>
              <a:rPr lang="en-US" sz="3600" dirty="0"/>
              <a:t>Genesis is the first book in the bible</a:t>
            </a:r>
          </a:p>
          <a:p>
            <a:pPr marL="0" indent="0" algn="ctr">
              <a:buNone/>
            </a:pPr>
            <a:r>
              <a:rPr lang="en-US" sz="3600" dirty="0"/>
              <a:t>The Genesis account is also in the Qur’an</a:t>
            </a:r>
          </a:p>
          <a:p>
            <a:pPr marL="0" indent="0" algn="ctr">
              <a:buNone/>
            </a:pPr>
            <a:r>
              <a:rPr lang="en-US" sz="3600" dirty="0"/>
              <a:t>Genesis is a poem</a:t>
            </a:r>
          </a:p>
          <a:p>
            <a:pPr marL="0" indent="0" algn="ctr">
              <a:buNone/>
            </a:pPr>
            <a:r>
              <a:rPr lang="en-US" sz="3600" dirty="0"/>
              <a:t>Genesis is 1000s of years old</a:t>
            </a:r>
          </a:p>
          <a:p>
            <a:pPr marL="0" indent="0" algn="ctr">
              <a:buNone/>
            </a:pPr>
            <a:r>
              <a:rPr lang="en-US" sz="3600" dirty="0"/>
              <a:t>Christians have to believe Genesis is literally true</a:t>
            </a:r>
          </a:p>
          <a:p>
            <a:pPr marL="0" indent="0" algn="ctr">
              <a:buNone/>
            </a:pPr>
            <a:endParaRPr lang="en-US" dirty="0"/>
          </a:p>
          <a:p>
            <a:pPr marL="0" indent="0" algn="ctr">
              <a:buNone/>
            </a:pPr>
            <a:endParaRPr lang="en-US" dirty="0"/>
          </a:p>
          <a:p>
            <a:pPr marL="0" indent="0" algn="ctr">
              <a:buNone/>
            </a:pPr>
            <a:endParaRPr lang="en-US" dirty="0"/>
          </a:p>
          <a:p>
            <a:pPr algn="ctr"/>
            <a:endParaRPr lang="en-GB" dirty="0"/>
          </a:p>
        </p:txBody>
      </p:sp>
      <p:sp>
        <p:nvSpPr>
          <p:cNvPr id="4" name="Content Placeholder 2">
            <a:extLst>
              <a:ext uri="{FF2B5EF4-FFF2-40B4-BE49-F238E27FC236}">
                <a16:creationId xmlns:a16="http://schemas.microsoft.com/office/drawing/2014/main" id="{AF914BA2-620E-4BAA-B0EC-39D00E95A433}"/>
              </a:ext>
            </a:extLst>
          </p:cNvPr>
          <p:cNvSpPr txBox="1">
            <a:spLocks/>
          </p:cNvSpPr>
          <p:nvPr/>
        </p:nvSpPr>
        <p:spPr>
          <a:xfrm>
            <a:off x="6074229" y="1552490"/>
            <a:ext cx="5732814" cy="51036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Tree>
    <p:extLst>
      <p:ext uri="{BB962C8B-B14F-4D97-AF65-F5344CB8AC3E}">
        <p14:creationId xmlns:p14="http://schemas.microsoft.com/office/powerpoint/2010/main" val="1868602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76CA3-8599-4F2C-8A05-2EEFB8BF6754}"/>
              </a:ext>
            </a:extLst>
          </p:cNvPr>
          <p:cNvSpPr>
            <a:spLocks noGrp="1"/>
          </p:cNvSpPr>
          <p:nvPr>
            <p:ph type="title"/>
          </p:nvPr>
        </p:nvSpPr>
        <p:spPr>
          <a:xfrm>
            <a:off x="1" y="201881"/>
            <a:ext cx="12192000" cy="902524"/>
          </a:xfrm>
          <a:solidFill>
            <a:schemeClr val="tx1"/>
          </a:solidFill>
        </p:spPr>
        <p:txBody>
          <a:bodyPr>
            <a:normAutofit/>
          </a:bodyPr>
          <a:lstStyle/>
          <a:p>
            <a:pPr algn="ctr"/>
            <a:r>
              <a:rPr lang="en-US" sz="5400" dirty="0">
                <a:solidFill>
                  <a:schemeClr val="bg1"/>
                </a:solidFill>
                <a:latin typeface="Arial Black" panose="020B0A04020102020204" pitchFamily="34" charset="0"/>
              </a:rPr>
              <a:t>Reading Genesis</a:t>
            </a:r>
            <a:endParaRPr lang="en-GB" sz="5400" dirty="0">
              <a:solidFill>
                <a:schemeClr val="bg1"/>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E0C8B98E-2978-467C-ADA4-12E7A64B8A11}"/>
              </a:ext>
            </a:extLst>
          </p:cNvPr>
          <p:cNvSpPr>
            <a:spLocks noGrp="1"/>
          </p:cNvSpPr>
          <p:nvPr>
            <p:ph idx="1"/>
          </p:nvPr>
        </p:nvSpPr>
        <p:spPr>
          <a:xfrm>
            <a:off x="363186" y="1267483"/>
            <a:ext cx="5732814" cy="2948257"/>
          </a:xfrm>
        </p:spPr>
        <p:txBody>
          <a:bodyPr/>
          <a:lstStyle/>
          <a:p>
            <a:pPr marL="0" indent="0">
              <a:buNone/>
            </a:pPr>
            <a:r>
              <a:rPr lang="en-US" u="sng" dirty="0"/>
              <a:t>Literal Reading</a:t>
            </a:r>
          </a:p>
          <a:p>
            <a:r>
              <a:rPr lang="en-US" dirty="0"/>
              <a:t>The creation account in Genesis is literally true</a:t>
            </a:r>
          </a:p>
          <a:p>
            <a:r>
              <a:rPr lang="en-US" dirty="0"/>
              <a:t>It is an historical account</a:t>
            </a:r>
          </a:p>
          <a:p>
            <a:r>
              <a:rPr lang="en-US" dirty="0"/>
              <a:t>The world was created in 6 days</a:t>
            </a:r>
          </a:p>
          <a:p>
            <a:r>
              <a:rPr lang="en-US" dirty="0"/>
              <a:t>Each day lasts for 24 hours</a:t>
            </a:r>
            <a:endParaRPr lang="en-GB" dirty="0"/>
          </a:p>
        </p:txBody>
      </p:sp>
      <p:sp>
        <p:nvSpPr>
          <p:cNvPr id="4" name="Content Placeholder 2">
            <a:extLst>
              <a:ext uri="{FF2B5EF4-FFF2-40B4-BE49-F238E27FC236}">
                <a16:creationId xmlns:a16="http://schemas.microsoft.com/office/drawing/2014/main" id="{AF914BA2-620E-4BAA-B0EC-39D00E95A433}"/>
              </a:ext>
            </a:extLst>
          </p:cNvPr>
          <p:cNvSpPr txBox="1">
            <a:spLocks/>
          </p:cNvSpPr>
          <p:nvPr/>
        </p:nvSpPr>
        <p:spPr>
          <a:xfrm>
            <a:off x="5893375" y="1267483"/>
            <a:ext cx="6088827" cy="558775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u="sng" dirty="0"/>
              <a:t>Non-literal Reading</a:t>
            </a:r>
          </a:p>
          <a:p>
            <a:r>
              <a:rPr lang="en-US" dirty="0"/>
              <a:t>Genesis is not literally true</a:t>
            </a:r>
          </a:p>
          <a:p>
            <a:r>
              <a:rPr lang="en-US" dirty="0"/>
              <a:t>It is not a historical or scientific account</a:t>
            </a:r>
          </a:p>
          <a:p>
            <a:r>
              <a:rPr lang="en-US" dirty="0"/>
              <a:t>Genesis is a poem or song to an incredibly powerful God</a:t>
            </a:r>
          </a:p>
          <a:p>
            <a:r>
              <a:rPr lang="en-US" dirty="0"/>
              <a:t>God is the root cause of creation</a:t>
            </a:r>
          </a:p>
          <a:p>
            <a:r>
              <a:rPr lang="en-US" dirty="0"/>
              <a:t>God cares about humans and creation</a:t>
            </a:r>
          </a:p>
          <a:p>
            <a:r>
              <a:rPr lang="en-US" dirty="0"/>
              <a:t>Scientific accounts, such as Big Bang and evolution theory, are reliable explanations for HOW the universe and life came to be</a:t>
            </a:r>
          </a:p>
          <a:p>
            <a:r>
              <a:rPr lang="en-US" dirty="0"/>
              <a:t>Each ‘day’ in Genesis might symbolize a period of time rather than exactly 24 hours</a:t>
            </a:r>
          </a:p>
        </p:txBody>
      </p:sp>
      <p:sp>
        <p:nvSpPr>
          <p:cNvPr id="5" name="Oval 4">
            <a:extLst>
              <a:ext uri="{FF2B5EF4-FFF2-40B4-BE49-F238E27FC236}">
                <a16:creationId xmlns:a16="http://schemas.microsoft.com/office/drawing/2014/main" id="{F2B4D9CA-8FFE-405E-B94F-F2260A4A8C80}"/>
              </a:ext>
            </a:extLst>
          </p:cNvPr>
          <p:cNvSpPr/>
          <p:nvPr/>
        </p:nvSpPr>
        <p:spPr>
          <a:xfrm>
            <a:off x="363186" y="4326967"/>
            <a:ext cx="1935677" cy="1935678"/>
          </a:xfrm>
          <a:prstGeom prst="ellipse">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endParaRPr lang="en-GB" dirty="0"/>
          </a:p>
        </p:txBody>
      </p:sp>
      <p:sp>
        <p:nvSpPr>
          <p:cNvPr id="6" name="Oval 5">
            <a:extLst>
              <a:ext uri="{FF2B5EF4-FFF2-40B4-BE49-F238E27FC236}">
                <a16:creationId xmlns:a16="http://schemas.microsoft.com/office/drawing/2014/main" id="{580DF813-8B72-42CD-A888-39282A391B69}"/>
              </a:ext>
            </a:extLst>
          </p:cNvPr>
          <p:cNvSpPr/>
          <p:nvPr/>
        </p:nvSpPr>
        <p:spPr>
          <a:xfrm>
            <a:off x="3680856" y="4326967"/>
            <a:ext cx="1935677" cy="1935678"/>
          </a:xfrm>
          <a:prstGeom prst="ellipse">
            <a:avLst/>
          </a:prstGeom>
          <a:noFill/>
          <a:ln w="38100">
            <a:solidFill>
              <a:srgbClr val="7030A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dirty="0"/>
          </a:p>
        </p:txBody>
      </p:sp>
      <p:sp>
        <p:nvSpPr>
          <p:cNvPr id="7" name="Oval 6">
            <a:extLst>
              <a:ext uri="{FF2B5EF4-FFF2-40B4-BE49-F238E27FC236}">
                <a16:creationId xmlns:a16="http://schemas.microsoft.com/office/drawing/2014/main" id="{8872EE98-6EA3-4F2A-8DB3-844E73A7B5B5}"/>
              </a:ext>
            </a:extLst>
          </p:cNvPr>
          <p:cNvSpPr/>
          <p:nvPr/>
        </p:nvSpPr>
        <p:spPr>
          <a:xfrm>
            <a:off x="2022021" y="4326967"/>
            <a:ext cx="1935677" cy="1935678"/>
          </a:xfrm>
          <a:prstGeom prst="ellipse">
            <a:avLst/>
          </a:prstGeom>
          <a:noFill/>
          <a:ln w="38100">
            <a:solidFill>
              <a:srgbClr val="006666"/>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dirty="0"/>
          </a:p>
        </p:txBody>
      </p:sp>
      <p:sp>
        <p:nvSpPr>
          <p:cNvPr id="8" name="TextBox 7">
            <a:extLst>
              <a:ext uri="{FF2B5EF4-FFF2-40B4-BE49-F238E27FC236}">
                <a16:creationId xmlns:a16="http://schemas.microsoft.com/office/drawing/2014/main" id="{6F0D00E4-1DC4-4B36-BD7D-BCCF360CE6D6}"/>
              </a:ext>
            </a:extLst>
          </p:cNvPr>
          <p:cNvSpPr txBox="1"/>
          <p:nvPr/>
        </p:nvSpPr>
        <p:spPr>
          <a:xfrm>
            <a:off x="453982" y="4694640"/>
            <a:ext cx="1569647" cy="1200329"/>
          </a:xfrm>
          <a:prstGeom prst="rect">
            <a:avLst/>
          </a:prstGeom>
          <a:noFill/>
        </p:spPr>
        <p:txBody>
          <a:bodyPr wrap="square" rtlCol="0">
            <a:spAutoFit/>
          </a:bodyPr>
          <a:lstStyle/>
          <a:p>
            <a:pPr algn="ctr"/>
            <a:r>
              <a:rPr lang="en-US" sz="2400" b="1" dirty="0">
                <a:solidFill>
                  <a:srgbClr val="0070C0"/>
                </a:solidFill>
              </a:rPr>
              <a:t>Literal reading of Genesis</a:t>
            </a:r>
            <a:endParaRPr lang="en-GB" sz="2400" b="1" dirty="0">
              <a:solidFill>
                <a:srgbClr val="0070C0"/>
              </a:solidFill>
            </a:endParaRPr>
          </a:p>
        </p:txBody>
      </p:sp>
      <p:sp>
        <p:nvSpPr>
          <p:cNvPr id="9" name="TextBox 8">
            <a:extLst>
              <a:ext uri="{FF2B5EF4-FFF2-40B4-BE49-F238E27FC236}">
                <a16:creationId xmlns:a16="http://schemas.microsoft.com/office/drawing/2014/main" id="{9C981DD4-97D6-4608-9845-3041A8834D7C}"/>
              </a:ext>
            </a:extLst>
          </p:cNvPr>
          <p:cNvSpPr txBox="1"/>
          <p:nvPr/>
        </p:nvSpPr>
        <p:spPr>
          <a:xfrm>
            <a:off x="3957698" y="4694640"/>
            <a:ext cx="1569647" cy="1200329"/>
          </a:xfrm>
          <a:prstGeom prst="rect">
            <a:avLst/>
          </a:prstGeom>
          <a:noFill/>
        </p:spPr>
        <p:txBody>
          <a:bodyPr wrap="square" rtlCol="0">
            <a:spAutoFit/>
          </a:bodyPr>
          <a:lstStyle/>
          <a:p>
            <a:pPr algn="ctr"/>
            <a:r>
              <a:rPr lang="en-US" sz="2400" b="1" dirty="0">
                <a:solidFill>
                  <a:srgbClr val="7030A0"/>
                </a:solidFill>
              </a:rPr>
              <a:t>Non-literal reading of Genesis</a:t>
            </a:r>
            <a:endParaRPr lang="en-GB" sz="2400" b="1" dirty="0">
              <a:solidFill>
                <a:srgbClr val="7030A0"/>
              </a:solidFill>
            </a:endParaRPr>
          </a:p>
        </p:txBody>
      </p:sp>
      <p:sp>
        <p:nvSpPr>
          <p:cNvPr id="10" name="TextBox 9">
            <a:extLst>
              <a:ext uri="{FF2B5EF4-FFF2-40B4-BE49-F238E27FC236}">
                <a16:creationId xmlns:a16="http://schemas.microsoft.com/office/drawing/2014/main" id="{74899B1C-8403-4421-91CE-EBF77A380087}"/>
              </a:ext>
            </a:extLst>
          </p:cNvPr>
          <p:cNvSpPr txBox="1"/>
          <p:nvPr/>
        </p:nvSpPr>
        <p:spPr>
          <a:xfrm>
            <a:off x="2162050" y="4635654"/>
            <a:ext cx="1569647" cy="1200329"/>
          </a:xfrm>
          <a:prstGeom prst="rect">
            <a:avLst/>
          </a:prstGeom>
          <a:noFill/>
        </p:spPr>
        <p:txBody>
          <a:bodyPr wrap="square" rtlCol="0">
            <a:spAutoFit/>
          </a:bodyPr>
          <a:lstStyle/>
          <a:p>
            <a:pPr algn="ctr"/>
            <a:r>
              <a:rPr lang="en-US" sz="2400" b="1" dirty="0">
                <a:solidFill>
                  <a:srgbClr val="006666"/>
                </a:solidFill>
              </a:rPr>
              <a:t>Shared view of God</a:t>
            </a:r>
            <a:endParaRPr lang="en-GB" sz="2400" b="1" dirty="0">
              <a:solidFill>
                <a:srgbClr val="006666"/>
              </a:solidFill>
            </a:endParaRPr>
          </a:p>
        </p:txBody>
      </p:sp>
    </p:spTree>
    <p:extLst>
      <p:ext uri="{BB962C8B-B14F-4D97-AF65-F5344CB8AC3E}">
        <p14:creationId xmlns:p14="http://schemas.microsoft.com/office/powerpoint/2010/main" val="38479869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8C7F9C1-F223-4012-A884-D0F4F167758F}">
  <ds:schemaRefs>
    <ds:schemaRef ds:uri="http://schemas.microsoft.com/sharepoint/v3/contenttype/forms"/>
  </ds:schemaRefs>
</ds:datastoreItem>
</file>

<file path=customXml/itemProps2.xml><?xml version="1.0" encoding="utf-8"?>
<ds:datastoreItem xmlns:ds="http://schemas.openxmlformats.org/officeDocument/2006/customXml" ds:itemID="{F5695031-178D-45A9-B0D6-2C02F4DE31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C4F60B-9836-4E6C-862C-3F2E5F06ED8C}">
  <ds:schemaRefs>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3daa3796-40a0-4fe0-acc9-e99f93d22791"/>
    <ds:schemaRef ds:uri="http://purl.org/dc/dcmityp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55</TotalTime>
  <Words>1531</Words>
  <Application>Microsoft Macintosh PowerPoint</Application>
  <PresentationFormat>Widescreen</PresentationFormat>
  <Paragraphs>146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Calibri</vt:lpstr>
      <vt:lpstr>Calibri Light</vt:lpstr>
      <vt:lpstr>Office Theme</vt:lpstr>
      <vt:lpstr>Big Ideas for RE KS4 Curriculum </vt:lpstr>
      <vt:lpstr>3-4: Can the bible be read differently within Christianity?</vt:lpstr>
      <vt:lpstr>PowerPoint Presentation</vt:lpstr>
      <vt:lpstr>Scientific statements, religious statements</vt:lpstr>
      <vt:lpstr>Thinking about…How we Interpret Genesis Dr Ernst Lucas</vt:lpstr>
      <vt:lpstr>PowerPoint Presentation</vt:lpstr>
      <vt:lpstr>PowerPoint Presentation</vt:lpstr>
      <vt:lpstr>True or false???</vt:lpstr>
      <vt:lpstr>Reading Genesis</vt:lpstr>
      <vt:lpstr>Image reference: https://unsplash.com/photos/y8b001e2bs0</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Ideas for RE KS4 Curriculum </dc:title>
  <dc:creator>Kate Christopher</dc:creator>
  <cp:lastModifiedBy>Tracey Francis</cp:lastModifiedBy>
  <cp:revision>3</cp:revision>
  <dcterms:created xsi:type="dcterms:W3CDTF">2019-07-17T12:53:29Z</dcterms:created>
  <dcterms:modified xsi:type="dcterms:W3CDTF">2021-01-20T09:40:18Z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