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8" r:id="rId2"/>
    <p:sldId id="268" r:id="rId3"/>
    <p:sldId id="307" r:id="rId4"/>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CC352D-0C09-4F10-9C76-099B732A0EF1}" v="4" dt="2021-01-19T16:32:41.4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8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 Id="rId14"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e" userId="8dac66f8-ad9f-4436-92bf-6ba4c78efc7b" providerId="ADAL" clId="{BDCC352D-0C09-4F10-9C76-099B732A0EF1}"/>
    <pc:docChg chg="addSld delSld modSld sldOrd">
      <pc:chgData name="Kate" userId="8dac66f8-ad9f-4436-92bf-6ba4c78efc7b" providerId="ADAL" clId="{BDCC352D-0C09-4F10-9C76-099B732A0EF1}" dt="2021-01-19T16:32:44.886" v="6" actId="47"/>
      <pc:docMkLst>
        <pc:docMk/>
      </pc:docMkLst>
      <pc:sldChg chg="del">
        <pc:chgData name="Kate" userId="8dac66f8-ad9f-4436-92bf-6ba4c78efc7b" providerId="ADAL" clId="{BDCC352D-0C09-4F10-9C76-099B732A0EF1}" dt="2021-01-19T16:32:44.886" v="6" actId="47"/>
        <pc:sldMkLst>
          <pc:docMk/>
          <pc:sldMk cId="933605495" sldId="256"/>
        </pc:sldMkLst>
      </pc:sldChg>
      <pc:sldChg chg="add">
        <pc:chgData name="Kate" userId="8dac66f8-ad9f-4436-92bf-6ba4c78efc7b" providerId="ADAL" clId="{BDCC352D-0C09-4F10-9C76-099B732A0EF1}" dt="2021-01-19T16:32:41.493" v="3"/>
        <pc:sldMkLst>
          <pc:docMk/>
          <pc:sldMk cId="1481532587" sldId="257"/>
        </pc:sldMkLst>
      </pc:sldChg>
      <pc:sldChg chg="add ord">
        <pc:chgData name="Kate" userId="8dac66f8-ad9f-4436-92bf-6ba4c78efc7b" providerId="ADAL" clId="{BDCC352D-0C09-4F10-9C76-099B732A0EF1}" dt="2021-01-19T16:32:43.889" v="5"/>
        <pc:sldMkLst>
          <pc:docMk/>
          <pc:sldMk cId="3254208563" sldId="268"/>
        </pc:sldMkLst>
      </pc:sldChg>
      <pc:sldChg chg="add">
        <pc:chgData name="Kate" userId="8dac66f8-ad9f-4436-92bf-6ba4c78efc7b" providerId="ADAL" clId="{BDCC352D-0C09-4F10-9C76-099B732A0EF1}" dt="2021-01-19T16:32:36.628" v="1"/>
        <pc:sldMkLst>
          <pc:docMk/>
          <pc:sldMk cId="1408733037" sldId="307"/>
        </pc:sldMkLst>
      </pc:sldChg>
      <pc:sldChg chg="add">
        <pc:chgData name="Kate" userId="8dac66f8-ad9f-4436-92bf-6ba4c78efc7b" providerId="ADAL" clId="{BDCC352D-0C09-4F10-9C76-099B732A0EF1}" dt="2021-01-19T16:32:33.744" v="0"/>
        <pc:sldMkLst>
          <pc:docMk/>
          <pc:sldMk cId="1265475817" sldId="308"/>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5BD2B-FA7F-4995-9A18-58568C4951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869901F-0FDB-4C5E-B982-AF6D6E61A5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6D6C3F-B748-4150-ACD7-EAEE3AA6C9B0}"/>
              </a:ext>
            </a:extLst>
          </p:cNvPr>
          <p:cNvSpPr>
            <a:spLocks noGrp="1"/>
          </p:cNvSpPr>
          <p:nvPr>
            <p:ph type="dt" sz="half" idx="10"/>
          </p:nvPr>
        </p:nvSpPr>
        <p:spPr/>
        <p:txBody>
          <a:bodyPr/>
          <a:lstStyle/>
          <a:p>
            <a:fld id="{4DD709A1-3C06-427B-A993-78CFE638E633}" type="datetimeFigureOut">
              <a:rPr lang="en-GB" smtClean="0"/>
              <a:t>19/01/2021</a:t>
            </a:fld>
            <a:endParaRPr lang="en-GB"/>
          </a:p>
        </p:txBody>
      </p:sp>
      <p:sp>
        <p:nvSpPr>
          <p:cNvPr id="5" name="Footer Placeholder 4">
            <a:extLst>
              <a:ext uri="{FF2B5EF4-FFF2-40B4-BE49-F238E27FC236}">
                <a16:creationId xmlns:a16="http://schemas.microsoft.com/office/drawing/2014/main" id="{CB31C037-648D-49BB-B369-56F0E9B2086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FBF028-6FB1-4341-994F-AE23D6649FC5}"/>
              </a:ext>
            </a:extLst>
          </p:cNvPr>
          <p:cNvSpPr>
            <a:spLocks noGrp="1"/>
          </p:cNvSpPr>
          <p:nvPr>
            <p:ph type="sldNum" sz="quarter" idx="12"/>
          </p:nvPr>
        </p:nvSpPr>
        <p:spPr/>
        <p:txBody>
          <a:bodyPr/>
          <a:lstStyle/>
          <a:p>
            <a:fld id="{FB70429C-9295-41AE-AA9E-7D924F96ABC7}" type="slidenum">
              <a:rPr lang="en-GB" smtClean="0"/>
              <a:t>‹#›</a:t>
            </a:fld>
            <a:endParaRPr lang="en-GB"/>
          </a:p>
        </p:txBody>
      </p:sp>
    </p:spTree>
    <p:extLst>
      <p:ext uri="{BB962C8B-B14F-4D97-AF65-F5344CB8AC3E}">
        <p14:creationId xmlns:p14="http://schemas.microsoft.com/office/powerpoint/2010/main" val="591902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BDBDF-F1F9-4210-9C5A-0FACBB89529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32AE175-74CC-4CE2-B12C-737ABF2A95B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A85502-11E0-4350-8343-E168C92DA22A}"/>
              </a:ext>
            </a:extLst>
          </p:cNvPr>
          <p:cNvSpPr>
            <a:spLocks noGrp="1"/>
          </p:cNvSpPr>
          <p:nvPr>
            <p:ph type="dt" sz="half" idx="10"/>
          </p:nvPr>
        </p:nvSpPr>
        <p:spPr/>
        <p:txBody>
          <a:bodyPr/>
          <a:lstStyle/>
          <a:p>
            <a:fld id="{4DD709A1-3C06-427B-A993-78CFE638E633}" type="datetimeFigureOut">
              <a:rPr lang="en-GB" smtClean="0"/>
              <a:t>19/01/2021</a:t>
            </a:fld>
            <a:endParaRPr lang="en-GB"/>
          </a:p>
        </p:txBody>
      </p:sp>
      <p:sp>
        <p:nvSpPr>
          <p:cNvPr id="5" name="Footer Placeholder 4">
            <a:extLst>
              <a:ext uri="{FF2B5EF4-FFF2-40B4-BE49-F238E27FC236}">
                <a16:creationId xmlns:a16="http://schemas.microsoft.com/office/drawing/2014/main" id="{D6CA03BB-A6D3-40C7-835C-1B34682D6C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6D9A63-6895-467D-8D6F-777EA6FCA071}"/>
              </a:ext>
            </a:extLst>
          </p:cNvPr>
          <p:cNvSpPr>
            <a:spLocks noGrp="1"/>
          </p:cNvSpPr>
          <p:nvPr>
            <p:ph type="sldNum" sz="quarter" idx="12"/>
          </p:nvPr>
        </p:nvSpPr>
        <p:spPr/>
        <p:txBody>
          <a:bodyPr/>
          <a:lstStyle/>
          <a:p>
            <a:fld id="{FB70429C-9295-41AE-AA9E-7D924F96ABC7}" type="slidenum">
              <a:rPr lang="en-GB" smtClean="0"/>
              <a:t>‹#›</a:t>
            </a:fld>
            <a:endParaRPr lang="en-GB"/>
          </a:p>
        </p:txBody>
      </p:sp>
    </p:spTree>
    <p:extLst>
      <p:ext uri="{BB962C8B-B14F-4D97-AF65-F5344CB8AC3E}">
        <p14:creationId xmlns:p14="http://schemas.microsoft.com/office/powerpoint/2010/main" val="220903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F0F599-FF50-4E5C-9EB1-524F76C42C4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E650097-A4B7-4C1A-823A-5F6B602C01D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C4D39E-F9D8-44FF-8CDA-487072E98DF3}"/>
              </a:ext>
            </a:extLst>
          </p:cNvPr>
          <p:cNvSpPr>
            <a:spLocks noGrp="1"/>
          </p:cNvSpPr>
          <p:nvPr>
            <p:ph type="dt" sz="half" idx="10"/>
          </p:nvPr>
        </p:nvSpPr>
        <p:spPr/>
        <p:txBody>
          <a:bodyPr/>
          <a:lstStyle/>
          <a:p>
            <a:fld id="{4DD709A1-3C06-427B-A993-78CFE638E633}" type="datetimeFigureOut">
              <a:rPr lang="en-GB" smtClean="0"/>
              <a:t>19/01/2021</a:t>
            </a:fld>
            <a:endParaRPr lang="en-GB"/>
          </a:p>
        </p:txBody>
      </p:sp>
      <p:sp>
        <p:nvSpPr>
          <p:cNvPr id="5" name="Footer Placeholder 4">
            <a:extLst>
              <a:ext uri="{FF2B5EF4-FFF2-40B4-BE49-F238E27FC236}">
                <a16:creationId xmlns:a16="http://schemas.microsoft.com/office/drawing/2014/main" id="{D6EB29DD-EAFE-49D8-A469-CCD9A6205B3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D8105F1-4E3B-489D-B819-F12E4805624E}"/>
              </a:ext>
            </a:extLst>
          </p:cNvPr>
          <p:cNvSpPr>
            <a:spLocks noGrp="1"/>
          </p:cNvSpPr>
          <p:nvPr>
            <p:ph type="sldNum" sz="quarter" idx="12"/>
          </p:nvPr>
        </p:nvSpPr>
        <p:spPr/>
        <p:txBody>
          <a:bodyPr/>
          <a:lstStyle/>
          <a:p>
            <a:fld id="{FB70429C-9295-41AE-AA9E-7D924F96ABC7}" type="slidenum">
              <a:rPr lang="en-GB" smtClean="0"/>
              <a:t>‹#›</a:t>
            </a:fld>
            <a:endParaRPr lang="en-GB"/>
          </a:p>
        </p:txBody>
      </p:sp>
    </p:spTree>
    <p:extLst>
      <p:ext uri="{BB962C8B-B14F-4D97-AF65-F5344CB8AC3E}">
        <p14:creationId xmlns:p14="http://schemas.microsoft.com/office/powerpoint/2010/main" val="2915368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3714F-374E-4EB3-9A4D-1917B11042B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D8F9CAA-E996-4C56-8929-819194188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355A1BA-3056-4678-8E4E-79120FE2151F}"/>
              </a:ext>
            </a:extLst>
          </p:cNvPr>
          <p:cNvSpPr>
            <a:spLocks noGrp="1"/>
          </p:cNvSpPr>
          <p:nvPr>
            <p:ph type="dt" sz="half" idx="10"/>
          </p:nvPr>
        </p:nvSpPr>
        <p:spPr/>
        <p:txBody>
          <a:bodyPr/>
          <a:lstStyle/>
          <a:p>
            <a:fld id="{4DD709A1-3C06-427B-A993-78CFE638E633}" type="datetimeFigureOut">
              <a:rPr lang="en-GB" smtClean="0"/>
              <a:t>19/01/2021</a:t>
            </a:fld>
            <a:endParaRPr lang="en-GB"/>
          </a:p>
        </p:txBody>
      </p:sp>
      <p:sp>
        <p:nvSpPr>
          <p:cNvPr id="5" name="Footer Placeholder 4">
            <a:extLst>
              <a:ext uri="{FF2B5EF4-FFF2-40B4-BE49-F238E27FC236}">
                <a16:creationId xmlns:a16="http://schemas.microsoft.com/office/drawing/2014/main" id="{2AA62535-62AE-46F1-BB28-1FC0CF8798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02BB86-F202-4648-91E9-A7AF66FEDB5B}"/>
              </a:ext>
            </a:extLst>
          </p:cNvPr>
          <p:cNvSpPr>
            <a:spLocks noGrp="1"/>
          </p:cNvSpPr>
          <p:nvPr>
            <p:ph type="sldNum" sz="quarter" idx="12"/>
          </p:nvPr>
        </p:nvSpPr>
        <p:spPr/>
        <p:txBody>
          <a:bodyPr/>
          <a:lstStyle/>
          <a:p>
            <a:fld id="{FB70429C-9295-41AE-AA9E-7D924F96ABC7}" type="slidenum">
              <a:rPr lang="en-GB" smtClean="0"/>
              <a:t>‹#›</a:t>
            </a:fld>
            <a:endParaRPr lang="en-GB"/>
          </a:p>
        </p:txBody>
      </p:sp>
    </p:spTree>
    <p:extLst>
      <p:ext uri="{BB962C8B-B14F-4D97-AF65-F5344CB8AC3E}">
        <p14:creationId xmlns:p14="http://schemas.microsoft.com/office/powerpoint/2010/main" val="2353152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86C55-68FF-48E5-B7B0-C7DEEDA630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4241F12-C0D6-4185-BFAA-FADEEB384C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A2D69D-23B8-4093-90AC-04540BB09700}"/>
              </a:ext>
            </a:extLst>
          </p:cNvPr>
          <p:cNvSpPr>
            <a:spLocks noGrp="1"/>
          </p:cNvSpPr>
          <p:nvPr>
            <p:ph type="dt" sz="half" idx="10"/>
          </p:nvPr>
        </p:nvSpPr>
        <p:spPr/>
        <p:txBody>
          <a:bodyPr/>
          <a:lstStyle/>
          <a:p>
            <a:fld id="{4DD709A1-3C06-427B-A993-78CFE638E633}" type="datetimeFigureOut">
              <a:rPr lang="en-GB" smtClean="0"/>
              <a:t>19/01/2021</a:t>
            </a:fld>
            <a:endParaRPr lang="en-GB"/>
          </a:p>
        </p:txBody>
      </p:sp>
      <p:sp>
        <p:nvSpPr>
          <p:cNvPr id="5" name="Footer Placeholder 4">
            <a:extLst>
              <a:ext uri="{FF2B5EF4-FFF2-40B4-BE49-F238E27FC236}">
                <a16:creationId xmlns:a16="http://schemas.microsoft.com/office/drawing/2014/main" id="{E668011B-29A5-4470-B777-1F48C24677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E11F5E-3CAD-482F-B6E8-0BE269B08D9D}"/>
              </a:ext>
            </a:extLst>
          </p:cNvPr>
          <p:cNvSpPr>
            <a:spLocks noGrp="1"/>
          </p:cNvSpPr>
          <p:nvPr>
            <p:ph type="sldNum" sz="quarter" idx="12"/>
          </p:nvPr>
        </p:nvSpPr>
        <p:spPr/>
        <p:txBody>
          <a:bodyPr/>
          <a:lstStyle/>
          <a:p>
            <a:fld id="{FB70429C-9295-41AE-AA9E-7D924F96ABC7}" type="slidenum">
              <a:rPr lang="en-GB" smtClean="0"/>
              <a:t>‹#›</a:t>
            </a:fld>
            <a:endParaRPr lang="en-GB"/>
          </a:p>
        </p:txBody>
      </p:sp>
    </p:spTree>
    <p:extLst>
      <p:ext uri="{BB962C8B-B14F-4D97-AF65-F5344CB8AC3E}">
        <p14:creationId xmlns:p14="http://schemas.microsoft.com/office/powerpoint/2010/main" val="870442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8419A-ABD1-44AB-B445-F23E5F9FC7F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0BB3A1D-3257-4258-8530-7798CBD3DD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7C60F78-3CED-4E8B-A4DE-BBD0C3AA12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08AEFFB-02A6-4430-8CDE-83816F8F7D75}"/>
              </a:ext>
            </a:extLst>
          </p:cNvPr>
          <p:cNvSpPr>
            <a:spLocks noGrp="1"/>
          </p:cNvSpPr>
          <p:nvPr>
            <p:ph type="dt" sz="half" idx="10"/>
          </p:nvPr>
        </p:nvSpPr>
        <p:spPr/>
        <p:txBody>
          <a:bodyPr/>
          <a:lstStyle/>
          <a:p>
            <a:fld id="{4DD709A1-3C06-427B-A993-78CFE638E633}" type="datetimeFigureOut">
              <a:rPr lang="en-GB" smtClean="0"/>
              <a:t>19/01/2021</a:t>
            </a:fld>
            <a:endParaRPr lang="en-GB"/>
          </a:p>
        </p:txBody>
      </p:sp>
      <p:sp>
        <p:nvSpPr>
          <p:cNvPr id="6" name="Footer Placeholder 5">
            <a:extLst>
              <a:ext uri="{FF2B5EF4-FFF2-40B4-BE49-F238E27FC236}">
                <a16:creationId xmlns:a16="http://schemas.microsoft.com/office/drawing/2014/main" id="{CF287F17-37D7-4710-953F-C1D11934B2B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896150-F6E6-4DF5-B0C3-A93DBBE7C52A}"/>
              </a:ext>
            </a:extLst>
          </p:cNvPr>
          <p:cNvSpPr>
            <a:spLocks noGrp="1"/>
          </p:cNvSpPr>
          <p:nvPr>
            <p:ph type="sldNum" sz="quarter" idx="12"/>
          </p:nvPr>
        </p:nvSpPr>
        <p:spPr/>
        <p:txBody>
          <a:bodyPr/>
          <a:lstStyle/>
          <a:p>
            <a:fld id="{FB70429C-9295-41AE-AA9E-7D924F96ABC7}" type="slidenum">
              <a:rPr lang="en-GB" smtClean="0"/>
              <a:t>‹#›</a:t>
            </a:fld>
            <a:endParaRPr lang="en-GB"/>
          </a:p>
        </p:txBody>
      </p:sp>
    </p:spTree>
    <p:extLst>
      <p:ext uri="{BB962C8B-B14F-4D97-AF65-F5344CB8AC3E}">
        <p14:creationId xmlns:p14="http://schemas.microsoft.com/office/powerpoint/2010/main" val="4207171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8299E-583A-465A-A67D-F42B20622CD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28EA112-E439-45AC-A73F-313DB7F6D0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034D22-C388-4BB2-9845-4775D12C4D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DB33E79-6942-42EA-9E40-6E6845E1F6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E1040E2-CC48-442F-B171-65D065137DA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F7EFBA2-F06F-4CB7-81EB-900FE888641F}"/>
              </a:ext>
            </a:extLst>
          </p:cNvPr>
          <p:cNvSpPr>
            <a:spLocks noGrp="1"/>
          </p:cNvSpPr>
          <p:nvPr>
            <p:ph type="dt" sz="half" idx="10"/>
          </p:nvPr>
        </p:nvSpPr>
        <p:spPr/>
        <p:txBody>
          <a:bodyPr/>
          <a:lstStyle/>
          <a:p>
            <a:fld id="{4DD709A1-3C06-427B-A993-78CFE638E633}" type="datetimeFigureOut">
              <a:rPr lang="en-GB" smtClean="0"/>
              <a:t>19/01/2021</a:t>
            </a:fld>
            <a:endParaRPr lang="en-GB"/>
          </a:p>
        </p:txBody>
      </p:sp>
      <p:sp>
        <p:nvSpPr>
          <p:cNvPr id="8" name="Footer Placeholder 7">
            <a:extLst>
              <a:ext uri="{FF2B5EF4-FFF2-40B4-BE49-F238E27FC236}">
                <a16:creationId xmlns:a16="http://schemas.microsoft.com/office/drawing/2014/main" id="{4D85751D-3092-4751-96B9-8892FD9A3A5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094AA85-265D-45C1-A7E6-615E303A3393}"/>
              </a:ext>
            </a:extLst>
          </p:cNvPr>
          <p:cNvSpPr>
            <a:spLocks noGrp="1"/>
          </p:cNvSpPr>
          <p:nvPr>
            <p:ph type="sldNum" sz="quarter" idx="12"/>
          </p:nvPr>
        </p:nvSpPr>
        <p:spPr/>
        <p:txBody>
          <a:bodyPr/>
          <a:lstStyle/>
          <a:p>
            <a:fld id="{FB70429C-9295-41AE-AA9E-7D924F96ABC7}" type="slidenum">
              <a:rPr lang="en-GB" smtClean="0"/>
              <a:t>‹#›</a:t>
            </a:fld>
            <a:endParaRPr lang="en-GB"/>
          </a:p>
        </p:txBody>
      </p:sp>
    </p:spTree>
    <p:extLst>
      <p:ext uri="{BB962C8B-B14F-4D97-AF65-F5344CB8AC3E}">
        <p14:creationId xmlns:p14="http://schemas.microsoft.com/office/powerpoint/2010/main" val="517600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C0B8E-31AE-434F-A58F-3CD691B6910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2ED1051-1D3F-4A1B-82BB-649A84BAC633}"/>
              </a:ext>
            </a:extLst>
          </p:cNvPr>
          <p:cNvSpPr>
            <a:spLocks noGrp="1"/>
          </p:cNvSpPr>
          <p:nvPr>
            <p:ph type="dt" sz="half" idx="10"/>
          </p:nvPr>
        </p:nvSpPr>
        <p:spPr/>
        <p:txBody>
          <a:bodyPr/>
          <a:lstStyle/>
          <a:p>
            <a:fld id="{4DD709A1-3C06-427B-A993-78CFE638E633}" type="datetimeFigureOut">
              <a:rPr lang="en-GB" smtClean="0"/>
              <a:t>19/01/2021</a:t>
            </a:fld>
            <a:endParaRPr lang="en-GB"/>
          </a:p>
        </p:txBody>
      </p:sp>
      <p:sp>
        <p:nvSpPr>
          <p:cNvPr id="4" name="Footer Placeholder 3">
            <a:extLst>
              <a:ext uri="{FF2B5EF4-FFF2-40B4-BE49-F238E27FC236}">
                <a16:creationId xmlns:a16="http://schemas.microsoft.com/office/drawing/2014/main" id="{83443EE1-6963-4241-895C-AAE9847921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39CF800-2980-4550-A6FD-96BDD3A98BA4}"/>
              </a:ext>
            </a:extLst>
          </p:cNvPr>
          <p:cNvSpPr>
            <a:spLocks noGrp="1"/>
          </p:cNvSpPr>
          <p:nvPr>
            <p:ph type="sldNum" sz="quarter" idx="12"/>
          </p:nvPr>
        </p:nvSpPr>
        <p:spPr/>
        <p:txBody>
          <a:bodyPr/>
          <a:lstStyle/>
          <a:p>
            <a:fld id="{FB70429C-9295-41AE-AA9E-7D924F96ABC7}" type="slidenum">
              <a:rPr lang="en-GB" smtClean="0"/>
              <a:t>‹#›</a:t>
            </a:fld>
            <a:endParaRPr lang="en-GB"/>
          </a:p>
        </p:txBody>
      </p:sp>
    </p:spTree>
    <p:extLst>
      <p:ext uri="{BB962C8B-B14F-4D97-AF65-F5344CB8AC3E}">
        <p14:creationId xmlns:p14="http://schemas.microsoft.com/office/powerpoint/2010/main" val="2346740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4CC1FE1-7149-4539-A578-B97C7E9018C9}"/>
              </a:ext>
            </a:extLst>
          </p:cNvPr>
          <p:cNvSpPr>
            <a:spLocks noGrp="1"/>
          </p:cNvSpPr>
          <p:nvPr>
            <p:ph type="dt" sz="half" idx="10"/>
          </p:nvPr>
        </p:nvSpPr>
        <p:spPr/>
        <p:txBody>
          <a:bodyPr/>
          <a:lstStyle/>
          <a:p>
            <a:fld id="{4DD709A1-3C06-427B-A993-78CFE638E633}" type="datetimeFigureOut">
              <a:rPr lang="en-GB" smtClean="0"/>
              <a:t>19/01/2021</a:t>
            </a:fld>
            <a:endParaRPr lang="en-GB"/>
          </a:p>
        </p:txBody>
      </p:sp>
      <p:sp>
        <p:nvSpPr>
          <p:cNvPr id="3" name="Footer Placeholder 2">
            <a:extLst>
              <a:ext uri="{FF2B5EF4-FFF2-40B4-BE49-F238E27FC236}">
                <a16:creationId xmlns:a16="http://schemas.microsoft.com/office/drawing/2014/main" id="{241AE0E1-DA45-4108-83D5-108BBC25E75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624DCE3-52B6-48B7-A509-9B8C4D7BD123}"/>
              </a:ext>
            </a:extLst>
          </p:cNvPr>
          <p:cNvSpPr>
            <a:spLocks noGrp="1"/>
          </p:cNvSpPr>
          <p:nvPr>
            <p:ph type="sldNum" sz="quarter" idx="12"/>
          </p:nvPr>
        </p:nvSpPr>
        <p:spPr/>
        <p:txBody>
          <a:bodyPr/>
          <a:lstStyle/>
          <a:p>
            <a:fld id="{FB70429C-9295-41AE-AA9E-7D924F96ABC7}" type="slidenum">
              <a:rPr lang="en-GB" smtClean="0"/>
              <a:t>‹#›</a:t>
            </a:fld>
            <a:endParaRPr lang="en-GB"/>
          </a:p>
        </p:txBody>
      </p:sp>
    </p:spTree>
    <p:extLst>
      <p:ext uri="{BB962C8B-B14F-4D97-AF65-F5344CB8AC3E}">
        <p14:creationId xmlns:p14="http://schemas.microsoft.com/office/powerpoint/2010/main" val="2522291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29902-3DF9-402D-8EFF-7D7BB2CA03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B8B2562-7CC3-4E11-8A27-B90DB93074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02E4D49-94D3-4292-A4ED-45BAEC7626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9582BE-C78C-43F9-A492-27E1D63DC396}"/>
              </a:ext>
            </a:extLst>
          </p:cNvPr>
          <p:cNvSpPr>
            <a:spLocks noGrp="1"/>
          </p:cNvSpPr>
          <p:nvPr>
            <p:ph type="dt" sz="half" idx="10"/>
          </p:nvPr>
        </p:nvSpPr>
        <p:spPr/>
        <p:txBody>
          <a:bodyPr/>
          <a:lstStyle/>
          <a:p>
            <a:fld id="{4DD709A1-3C06-427B-A993-78CFE638E633}" type="datetimeFigureOut">
              <a:rPr lang="en-GB" smtClean="0"/>
              <a:t>19/01/2021</a:t>
            </a:fld>
            <a:endParaRPr lang="en-GB"/>
          </a:p>
        </p:txBody>
      </p:sp>
      <p:sp>
        <p:nvSpPr>
          <p:cNvPr id="6" name="Footer Placeholder 5">
            <a:extLst>
              <a:ext uri="{FF2B5EF4-FFF2-40B4-BE49-F238E27FC236}">
                <a16:creationId xmlns:a16="http://schemas.microsoft.com/office/drawing/2014/main" id="{8096D5FD-D331-4FBC-844D-A1C786FAAED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91E46DA-8208-4A30-BC25-F66FE942338E}"/>
              </a:ext>
            </a:extLst>
          </p:cNvPr>
          <p:cNvSpPr>
            <a:spLocks noGrp="1"/>
          </p:cNvSpPr>
          <p:nvPr>
            <p:ph type="sldNum" sz="quarter" idx="12"/>
          </p:nvPr>
        </p:nvSpPr>
        <p:spPr/>
        <p:txBody>
          <a:bodyPr/>
          <a:lstStyle/>
          <a:p>
            <a:fld id="{FB70429C-9295-41AE-AA9E-7D924F96ABC7}" type="slidenum">
              <a:rPr lang="en-GB" smtClean="0"/>
              <a:t>‹#›</a:t>
            </a:fld>
            <a:endParaRPr lang="en-GB"/>
          </a:p>
        </p:txBody>
      </p:sp>
    </p:spTree>
    <p:extLst>
      <p:ext uri="{BB962C8B-B14F-4D97-AF65-F5344CB8AC3E}">
        <p14:creationId xmlns:p14="http://schemas.microsoft.com/office/powerpoint/2010/main" val="1277188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EA586-CBE1-40AC-ACAF-89EAD9CEB0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46C1288-B2F8-4592-824E-EB3FC53F09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98D3866-5ECE-4420-AC1D-CE1E4A9441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FBAC42-890E-4302-889A-05D330C3E1FA}"/>
              </a:ext>
            </a:extLst>
          </p:cNvPr>
          <p:cNvSpPr>
            <a:spLocks noGrp="1"/>
          </p:cNvSpPr>
          <p:nvPr>
            <p:ph type="dt" sz="half" idx="10"/>
          </p:nvPr>
        </p:nvSpPr>
        <p:spPr/>
        <p:txBody>
          <a:bodyPr/>
          <a:lstStyle/>
          <a:p>
            <a:fld id="{4DD709A1-3C06-427B-A993-78CFE638E633}" type="datetimeFigureOut">
              <a:rPr lang="en-GB" smtClean="0"/>
              <a:t>19/01/2021</a:t>
            </a:fld>
            <a:endParaRPr lang="en-GB"/>
          </a:p>
        </p:txBody>
      </p:sp>
      <p:sp>
        <p:nvSpPr>
          <p:cNvPr id="6" name="Footer Placeholder 5">
            <a:extLst>
              <a:ext uri="{FF2B5EF4-FFF2-40B4-BE49-F238E27FC236}">
                <a16:creationId xmlns:a16="http://schemas.microsoft.com/office/drawing/2014/main" id="{4BAFAC4A-E14B-4BD5-8460-ACCAE9E7928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93B60B-5F0E-4A64-92C2-D1D353C98E7A}"/>
              </a:ext>
            </a:extLst>
          </p:cNvPr>
          <p:cNvSpPr>
            <a:spLocks noGrp="1"/>
          </p:cNvSpPr>
          <p:nvPr>
            <p:ph type="sldNum" sz="quarter" idx="12"/>
          </p:nvPr>
        </p:nvSpPr>
        <p:spPr/>
        <p:txBody>
          <a:bodyPr/>
          <a:lstStyle/>
          <a:p>
            <a:fld id="{FB70429C-9295-41AE-AA9E-7D924F96ABC7}" type="slidenum">
              <a:rPr lang="en-GB" smtClean="0"/>
              <a:t>‹#›</a:t>
            </a:fld>
            <a:endParaRPr lang="en-GB"/>
          </a:p>
        </p:txBody>
      </p:sp>
    </p:spTree>
    <p:extLst>
      <p:ext uri="{BB962C8B-B14F-4D97-AF65-F5344CB8AC3E}">
        <p14:creationId xmlns:p14="http://schemas.microsoft.com/office/powerpoint/2010/main" val="2138495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AF030B-D370-4C87-980A-7C0700000A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AC90CBD-53DB-4831-84D3-BEADB91EE5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9993C06-FDBA-4F42-ACD1-0C13A4EBE7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D709A1-3C06-427B-A993-78CFE638E633}" type="datetimeFigureOut">
              <a:rPr lang="en-GB" smtClean="0"/>
              <a:t>19/01/2021</a:t>
            </a:fld>
            <a:endParaRPr lang="en-GB"/>
          </a:p>
        </p:txBody>
      </p:sp>
      <p:sp>
        <p:nvSpPr>
          <p:cNvPr id="5" name="Footer Placeholder 4">
            <a:extLst>
              <a:ext uri="{FF2B5EF4-FFF2-40B4-BE49-F238E27FC236}">
                <a16:creationId xmlns:a16="http://schemas.microsoft.com/office/drawing/2014/main" id="{B5D2DD25-D4FF-4B06-9F48-E0DEF0B886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A0DC0D0-6BD9-42DE-9E15-D97FD362D8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70429C-9295-41AE-AA9E-7D924F96ABC7}" type="slidenum">
              <a:rPr lang="en-GB" smtClean="0"/>
              <a:t>‹#›</a:t>
            </a:fld>
            <a:endParaRPr lang="en-GB"/>
          </a:p>
        </p:txBody>
      </p:sp>
    </p:spTree>
    <p:extLst>
      <p:ext uri="{BB962C8B-B14F-4D97-AF65-F5344CB8AC3E}">
        <p14:creationId xmlns:p14="http://schemas.microsoft.com/office/powerpoint/2010/main" val="537937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4"/>
            <a:ext cx="9144000" cy="2490004"/>
          </a:xfrm>
        </p:spPr>
        <p:txBody>
          <a:bodyPr>
            <a:normAutofit/>
          </a:bodyPr>
          <a:lstStyle/>
          <a:p>
            <a:r>
              <a:rPr lang="en-US" sz="7800" dirty="0">
                <a:solidFill>
                  <a:srgbClr val="006666"/>
                </a:solidFill>
                <a:latin typeface="Arial Black" panose="020B0A04020102020204" pitchFamily="34" charset="0"/>
              </a:rPr>
              <a:t>Christianity</a:t>
            </a:r>
          </a:p>
          <a:p>
            <a:r>
              <a:rPr lang="en-US" sz="7200" dirty="0">
                <a:solidFill>
                  <a:srgbClr val="006666"/>
                </a:solidFill>
                <a:latin typeface="Arial Black" panose="020B0A04020102020204" pitchFamily="34" charset="0"/>
              </a:rPr>
              <a:t>Beliefs </a:t>
            </a:r>
            <a:r>
              <a:rPr lang="en-US" sz="6000" dirty="0">
                <a:solidFill>
                  <a:srgbClr val="006666"/>
                </a:solidFill>
                <a:latin typeface="Arial Black" panose="020B0A04020102020204" pitchFamily="34" charset="0"/>
              </a:rPr>
              <a:t>(AQA a)</a:t>
            </a:r>
            <a:endParaRPr lang="en-GB" sz="6000" dirty="0">
              <a:solidFill>
                <a:srgbClr val="006666"/>
              </a:solidFill>
              <a:latin typeface="Arial Black" panose="020B0A04020102020204" pitchFamily="34" charset="0"/>
            </a:endParaRPr>
          </a:p>
        </p:txBody>
      </p:sp>
      <p:grpSp>
        <p:nvGrpSpPr>
          <p:cNvPr id="9" name="Group 8">
            <a:extLst>
              <a:ext uri="{FF2B5EF4-FFF2-40B4-BE49-F238E27FC236}">
                <a16:creationId xmlns:a16="http://schemas.microsoft.com/office/drawing/2014/main" id="{CA65813F-83E5-7444-B5F4-A8A0F9951644}"/>
              </a:ext>
            </a:extLst>
          </p:cNvPr>
          <p:cNvGrpSpPr/>
          <p:nvPr/>
        </p:nvGrpSpPr>
        <p:grpSpPr>
          <a:xfrm>
            <a:off x="4161676" y="6154993"/>
            <a:ext cx="3868647" cy="379095"/>
            <a:chOff x="4144951" y="6155233"/>
            <a:chExt cx="3868647" cy="379095"/>
          </a:xfrm>
        </p:grpSpPr>
        <p:pic>
          <p:nvPicPr>
            <p:cNvPr id="7" name="Picture 6" descr="Logo, company name&#10;&#10;Description automatically generated">
              <a:extLst>
                <a:ext uri="{FF2B5EF4-FFF2-40B4-BE49-F238E27FC236}">
                  <a16:creationId xmlns:a16="http://schemas.microsoft.com/office/drawing/2014/main" id="{448FB2A3-C77C-0A42-B567-AD7F501E8073}"/>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8DD0B213-9568-714B-BC71-A65726B735E5}"/>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126547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D7AC-E325-4A1F-A6AC-189C4AE3FEBD}"/>
              </a:ext>
            </a:extLst>
          </p:cNvPr>
          <p:cNvSpPr>
            <a:spLocks noGrp="1"/>
          </p:cNvSpPr>
          <p:nvPr>
            <p:ph type="title"/>
          </p:nvPr>
        </p:nvSpPr>
        <p:spPr>
          <a:xfrm>
            <a:off x="187038" y="84509"/>
            <a:ext cx="11131136" cy="1325563"/>
          </a:xfrm>
        </p:spPr>
        <p:txBody>
          <a:bodyPr/>
          <a:lstStyle/>
          <a:p>
            <a:r>
              <a:rPr lang="en-US" b="1" dirty="0">
                <a:solidFill>
                  <a:srgbClr val="006666"/>
                </a:solidFill>
                <a:latin typeface="Arial Black" panose="020B0A04020102020204" pitchFamily="34" charset="0"/>
              </a:rPr>
              <a:t>AQA a: CHRISTIANITY, BELIEFS  </a:t>
            </a:r>
            <a:endParaRPr lang="en-GB" b="1" dirty="0">
              <a:solidFill>
                <a:srgbClr val="006666"/>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id="{BA5EBE4A-92EC-4428-9BCC-69AD34C958BD}"/>
              </a:ext>
            </a:extLst>
          </p:cNvPr>
          <p:cNvSpPr>
            <a:spLocks noGrp="1"/>
          </p:cNvSpPr>
          <p:nvPr>
            <p:ph idx="1"/>
          </p:nvPr>
        </p:nvSpPr>
        <p:spPr>
          <a:xfrm>
            <a:off x="471053" y="1429431"/>
            <a:ext cx="5624947" cy="4667251"/>
          </a:xfrm>
        </p:spPr>
        <p:txBody>
          <a:bodyPr>
            <a:normAutofit fontScale="70000" lnSpcReduction="20000"/>
          </a:bodyPr>
          <a:lstStyle/>
          <a:p>
            <a:pPr marL="0" indent="0">
              <a:buNone/>
            </a:pPr>
            <a:r>
              <a:rPr lang="en-GB" sz="3400" b="1" dirty="0"/>
              <a:t>The nature of God:</a:t>
            </a:r>
          </a:p>
          <a:p>
            <a:pPr marL="0" indent="0">
              <a:buNone/>
            </a:pPr>
            <a:r>
              <a:rPr lang="en-GB" sz="3400" dirty="0"/>
              <a:t>• God as omnipotent, loving and just, and the problem of evil and suffering</a:t>
            </a:r>
          </a:p>
          <a:p>
            <a:pPr marL="0" indent="0">
              <a:buNone/>
            </a:pPr>
            <a:r>
              <a:rPr lang="en-GB" sz="3400" dirty="0"/>
              <a:t>• the oneness of God and the Trinity: Father, Son and Holy Spirit.</a:t>
            </a:r>
          </a:p>
          <a:p>
            <a:pPr marL="0" indent="0">
              <a:buNone/>
            </a:pPr>
            <a:endParaRPr lang="en-GB" sz="3400" dirty="0"/>
          </a:p>
          <a:p>
            <a:r>
              <a:rPr lang="en-GB" sz="3400" dirty="0"/>
              <a:t>Different Christian beliefs about creation including the role of Word and Spirit (John 1:1–3 and Genesis 1:1–3).</a:t>
            </a:r>
          </a:p>
          <a:p>
            <a:endParaRPr lang="en-GB" sz="3400" dirty="0"/>
          </a:p>
          <a:p>
            <a:r>
              <a:rPr lang="en-GB" sz="3400" dirty="0"/>
              <a:t>Different Christian beliefs about the afterlife and their importance, including: resurrection and life after  death; judgement, heaven and hell.</a:t>
            </a:r>
          </a:p>
          <a:p>
            <a:pPr marL="0" indent="0">
              <a:buNone/>
            </a:pPr>
            <a:endParaRPr lang="en-GB" dirty="0"/>
          </a:p>
        </p:txBody>
      </p:sp>
      <p:sp>
        <p:nvSpPr>
          <p:cNvPr id="4" name="TextBox 3">
            <a:extLst>
              <a:ext uri="{FF2B5EF4-FFF2-40B4-BE49-F238E27FC236}">
                <a16:creationId xmlns:a16="http://schemas.microsoft.com/office/drawing/2014/main" id="{6DDABE3C-9CF2-468E-A482-B60635B0F1F3}"/>
              </a:ext>
            </a:extLst>
          </p:cNvPr>
          <p:cNvSpPr txBox="1"/>
          <p:nvPr/>
        </p:nvSpPr>
        <p:spPr>
          <a:xfrm>
            <a:off x="6542312" y="1429431"/>
            <a:ext cx="5427024" cy="4431983"/>
          </a:xfrm>
          <a:prstGeom prst="rect">
            <a:avLst/>
          </a:prstGeom>
          <a:noFill/>
        </p:spPr>
        <p:txBody>
          <a:bodyPr wrap="square" rtlCol="0">
            <a:spAutoFit/>
          </a:bodyPr>
          <a:lstStyle/>
          <a:p>
            <a:r>
              <a:rPr lang="en-GB" sz="2400" b="1" dirty="0"/>
              <a:t>Jesus Christ and salvation</a:t>
            </a:r>
          </a:p>
          <a:p>
            <a:r>
              <a:rPr lang="en-GB" sz="2400" dirty="0"/>
              <a:t>Beliefs and teachings about:</a:t>
            </a:r>
          </a:p>
          <a:p>
            <a:r>
              <a:rPr lang="en-GB" sz="2400" dirty="0"/>
              <a:t>• the incarnation and Jesus as the Son of God</a:t>
            </a:r>
          </a:p>
          <a:p>
            <a:r>
              <a:rPr lang="en-GB" sz="2400" dirty="0"/>
              <a:t>• the crucifixion, resurrection and ascension</a:t>
            </a:r>
          </a:p>
          <a:p>
            <a:r>
              <a:rPr lang="en-GB" sz="2400" dirty="0"/>
              <a:t>• sin, including original sin</a:t>
            </a:r>
          </a:p>
          <a:p>
            <a:r>
              <a:rPr lang="en-GB" sz="2400" dirty="0"/>
              <a:t>• the means of salvation, including law, grace and Spirit</a:t>
            </a:r>
          </a:p>
          <a:p>
            <a:r>
              <a:rPr lang="en-GB" sz="2400" dirty="0"/>
              <a:t>• the role of Christ in salvation including the idea of atonement.</a:t>
            </a:r>
          </a:p>
          <a:p>
            <a:endParaRPr lang="en-GB" dirty="0"/>
          </a:p>
        </p:txBody>
      </p:sp>
    </p:spTree>
    <p:extLst>
      <p:ext uri="{BB962C8B-B14F-4D97-AF65-F5344CB8AC3E}">
        <p14:creationId xmlns:p14="http://schemas.microsoft.com/office/powerpoint/2010/main" val="3254208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8">
            <a:extLst>
              <a:ext uri="{FF2B5EF4-FFF2-40B4-BE49-F238E27FC236}">
                <a16:creationId xmlns:a16="http://schemas.microsoft.com/office/drawing/2014/main" id="{F223B1F4-5005-433D-A64E-2F0E24BCC8E7}"/>
              </a:ext>
            </a:extLst>
          </p:cNvPr>
          <p:cNvGraphicFramePr>
            <a:graphicFrameLocks noGrp="1"/>
          </p:cNvGraphicFramePr>
          <p:nvPr>
            <p:ph idx="1"/>
          </p:nvPr>
        </p:nvGraphicFramePr>
        <p:xfrm>
          <a:off x="0" y="98592"/>
          <a:ext cx="12191999" cy="6644352"/>
        </p:xfrm>
        <a:graphic>
          <a:graphicData uri="http://schemas.openxmlformats.org/drawingml/2006/table">
            <a:tbl>
              <a:tblPr firstRow="1" bandRow="1"/>
              <a:tblGrid>
                <a:gridCol w="2125683">
                  <a:extLst>
                    <a:ext uri="{9D8B030D-6E8A-4147-A177-3AD203B41FA5}">
                      <a16:colId xmlns:a16="http://schemas.microsoft.com/office/drawing/2014/main" val="1391778026"/>
                    </a:ext>
                  </a:extLst>
                </a:gridCol>
                <a:gridCol w="10066316">
                  <a:extLst>
                    <a:ext uri="{9D8B030D-6E8A-4147-A177-3AD203B41FA5}">
                      <a16:colId xmlns:a16="http://schemas.microsoft.com/office/drawing/2014/main" val="3262297201"/>
                    </a:ext>
                  </a:extLst>
                </a:gridCol>
              </a:tblGrid>
              <a:tr h="1186291">
                <a:tc>
                  <a:txBody>
                    <a:bodyPr/>
                    <a:lstStyle/>
                    <a:p>
                      <a:r>
                        <a:rPr lang="en-US" sz="2400" b="1" dirty="0">
                          <a:solidFill>
                            <a:srgbClr val="00B050"/>
                          </a:solidFill>
                        </a:rPr>
                        <a:t>BELIEFS</a:t>
                      </a:r>
                    </a:p>
                    <a:p>
                      <a:r>
                        <a:rPr lang="en-US" sz="1800" b="0" dirty="0"/>
                        <a:t>Religion has beliefs</a:t>
                      </a:r>
                      <a:endParaRPr lang="en-GB" sz="1800" b="0" dirty="0"/>
                    </a:p>
                  </a:txBody>
                  <a:tcPr/>
                </a:tc>
                <a:tc>
                  <a:txBody>
                    <a:bodyPr/>
                    <a:lstStyle/>
                    <a:p>
                      <a:pPr algn="l" fontAlgn="b"/>
                      <a:r>
                        <a:rPr lang="en-US" sz="1800" b="0" i="0" u="none" strike="noStrike" dirty="0">
                          <a:solidFill>
                            <a:srgbClr val="000000"/>
                          </a:solidFill>
                          <a:effectLst/>
                          <a:latin typeface="Calibri" panose="020F0502020204030204" pitchFamily="34" charset="0"/>
                        </a:rPr>
                        <a:t>At the heart of each religion is a particular set of beliefs. These beliefs, some of which are shared with other religions, offer a particular vision of the universe, humanity, meaning and truth. Beliefs about the nature of reality underpin religious ritual and expression. </a:t>
                      </a:r>
                    </a:p>
                    <a:p>
                      <a:pPr algn="l" fontAlgn="b"/>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26730734"/>
                  </a:ext>
                </a:extLst>
              </a:tr>
              <a:tr h="1186291">
                <a:tc>
                  <a:txBody>
                    <a:bodyPr/>
                    <a:lstStyle/>
                    <a:p>
                      <a:r>
                        <a:rPr lang="en-US" sz="2400" b="1" dirty="0">
                          <a:solidFill>
                            <a:srgbClr val="0070C0"/>
                          </a:solidFill>
                        </a:rPr>
                        <a:t>DIVERSITY</a:t>
                      </a:r>
                    </a:p>
                    <a:p>
                      <a:r>
                        <a:rPr lang="en-US" sz="1800" b="0" dirty="0"/>
                        <a:t>Religion is diverse</a:t>
                      </a:r>
                      <a:endParaRPr lang="en-GB" sz="1800" b="0" dirty="0"/>
                    </a:p>
                  </a:txBody>
                  <a:tcPr/>
                </a:tc>
                <a:tc>
                  <a:txBody>
                    <a:bodyPr/>
                    <a:lstStyle/>
                    <a:p>
                      <a:pPr algn="l" fontAlgn="b"/>
                      <a:r>
                        <a:rPr lang="en-US" sz="1800" b="0" i="0" u="none" strike="noStrike" dirty="0">
                          <a:solidFill>
                            <a:srgbClr val="000000"/>
                          </a:solidFill>
                          <a:effectLst/>
                          <a:latin typeface="Calibri" panose="020F0502020204030204" pitchFamily="34" charset="0"/>
                        </a:rPr>
                        <a:t>Within each religion's internal landscape of belief there is variation and sometimes dissent or disagreement. Key religious concepts can be understood in diverse ways. Differences in outlook shape practice and expression. Different groups might be associated with particular times or places.  </a:t>
                      </a:r>
                    </a:p>
                  </a:txBody>
                  <a:tcPr marL="9525" marR="9525" marT="9525" marB="0" anchor="b"/>
                </a:tc>
                <a:extLst>
                  <a:ext uri="{0D108BD9-81ED-4DB2-BD59-A6C34878D82A}">
                    <a16:rowId xmlns:a16="http://schemas.microsoft.com/office/drawing/2014/main" val="3248905880"/>
                  </a:ext>
                </a:extLst>
              </a:tr>
              <a:tr h="1774839">
                <a:tc>
                  <a:txBody>
                    <a:bodyPr/>
                    <a:lstStyle/>
                    <a:p>
                      <a:r>
                        <a:rPr lang="en-US" sz="2400" b="1" dirty="0">
                          <a:solidFill>
                            <a:srgbClr val="FF6600"/>
                          </a:solidFill>
                        </a:rPr>
                        <a:t>CONTEXT</a:t>
                      </a:r>
                    </a:p>
                    <a:p>
                      <a:r>
                        <a:rPr lang="en-US" sz="1800" b="0" dirty="0">
                          <a:solidFill>
                            <a:schemeClr val="tx1"/>
                          </a:solidFill>
                        </a:rPr>
                        <a:t>Religious beliefs and practices have a context</a:t>
                      </a:r>
                    </a:p>
                    <a:p>
                      <a:endParaRPr lang="en-GB" sz="2400" b="1" dirty="0"/>
                    </a:p>
                  </a:txBody>
                  <a:tcPr/>
                </a:tc>
                <a:tc>
                  <a:txBody>
                    <a:bodyPr/>
                    <a:lstStyle/>
                    <a:p>
                      <a:pPr algn="l" fontAlgn="b"/>
                      <a:r>
                        <a:rPr lang="en-US" sz="1800" b="0" i="0" u="none" strike="noStrike" dirty="0">
                          <a:solidFill>
                            <a:srgbClr val="000000"/>
                          </a:solidFill>
                          <a:effectLst/>
                          <a:latin typeface="Calibri" panose="020F0502020204030204" pitchFamily="34" charset="0"/>
                        </a:rPr>
                        <a:t>Every modern religion can be understood as the result of political, social, economic or existential pressures that have occurred throughout its history. Understanding such pressures can enhance understanding of the religion. The development of a religion can be seen through large-scale movements or the influence of figures and groups throughout its history; modern religious forms can be understood as contingent on these pressures and individuals.  </a:t>
                      </a:r>
                    </a:p>
                    <a:p>
                      <a:pPr algn="l" fontAlgn="b"/>
                      <a:r>
                        <a:rPr lang="en-US" sz="1800" b="0" i="0" u="none" strike="noStrike" dirty="0">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2381947254"/>
                  </a:ext>
                </a:extLst>
              </a:tr>
              <a:tr h="1186291">
                <a:tc>
                  <a:txBody>
                    <a:bodyPr/>
                    <a:lstStyle/>
                    <a:p>
                      <a:r>
                        <a:rPr lang="en-US" sz="2400" b="1" dirty="0">
                          <a:solidFill>
                            <a:srgbClr val="7030A0"/>
                          </a:solidFill>
                        </a:rPr>
                        <a:t>ETHICS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tx1"/>
                          </a:solidFill>
                        </a:rPr>
                        <a:t>Religion has an ethical dimension</a:t>
                      </a:r>
                      <a:endParaRPr lang="en-GB" sz="2000" b="1" dirty="0">
                        <a:solidFill>
                          <a:srgbClr val="7030A0"/>
                        </a:solidFill>
                      </a:endParaRPr>
                    </a:p>
                  </a:txBody>
                  <a:tcPr/>
                </a:tc>
                <a:tc>
                  <a:txBody>
                    <a:bodyPr/>
                    <a:lstStyle/>
                    <a:p>
                      <a:pPr algn="l" fontAlgn="b"/>
                      <a:r>
                        <a:rPr lang="en-US" sz="1800" b="0" i="0" u="none" strike="noStrike" dirty="0">
                          <a:solidFill>
                            <a:srgbClr val="000000"/>
                          </a:solidFill>
                          <a:effectLst/>
                          <a:latin typeface="Calibri" panose="020F0502020204030204" pitchFamily="34" charset="0"/>
                        </a:rPr>
                        <a:t>Each religion offers ethical principles regarding social, practical and spiritual matters. Some religious ethical principles apply within the logic of the religion only, while others apply to human societies more widely. Religion is one form, but not the only form, of ethical guidance. Aspects of religion can raise ethical questions, such as regarding equality and power.  </a:t>
                      </a:r>
                    </a:p>
                  </a:txBody>
                  <a:tcPr marL="9525" marR="9525" marT="9525" marB="0" anchor="b"/>
                </a:tc>
                <a:extLst>
                  <a:ext uri="{0D108BD9-81ED-4DB2-BD59-A6C34878D82A}">
                    <a16:rowId xmlns:a16="http://schemas.microsoft.com/office/drawing/2014/main" val="984595316"/>
                  </a:ext>
                </a:extLst>
              </a:tr>
              <a:tr h="1186291">
                <a:tc>
                  <a:txBody>
                    <a:bodyPr/>
                    <a:lstStyle/>
                    <a:p>
                      <a:pPr marL="0" algn="l" rtl="0" eaLnBrk="1" fontAlgn="t" latinLnBrk="0" hangingPunct="1">
                        <a:spcBef>
                          <a:spcPts val="0"/>
                        </a:spcBef>
                        <a:spcAft>
                          <a:spcPts val="0"/>
                        </a:spcAft>
                      </a:pPr>
                      <a:r>
                        <a:rPr lang="fr-FR" sz="2400" b="1" i="0" u="none" strike="noStrike" kern="1200">
                          <a:solidFill>
                            <a:srgbClr val="FF33CC"/>
                          </a:solidFill>
                          <a:effectLst/>
                          <a:latin typeface="Calibri" panose="020F0502020204030204" pitchFamily="34" charset="0"/>
                        </a:rPr>
                        <a:t>PHILOSOPHY</a:t>
                      </a:r>
                      <a:endParaRPr lang="fr-FR" sz="1800" b="0" i="0" u="none" strike="noStrike">
                        <a:effectLst/>
                        <a:latin typeface="Arial" panose="020B0604020202020204" pitchFamily="34" charset="0"/>
                      </a:endParaRPr>
                    </a:p>
                    <a:p>
                      <a:pPr marL="0" algn="l" rtl="0" eaLnBrk="1" fontAlgn="t" latinLnBrk="0" hangingPunct="1">
                        <a:spcBef>
                          <a:spcPts val="0"/>
                        </a:spcBef>
                        <a:spcAft>
                          <a:spcPts val="0"/>
                        </a:spcAft>
                      </a:pPr>
                      <a:r>
                        <a:rPr lang="fr-FR" sz="1800" b="0" i="0" u="none" strike="noStrike" kern="1200">
                          <a:solidFill>
                            <a:srgbClr val="000000"/>
                          </a:solidFill>
                          <a:effectLst/>
                          <a:latin typeface="Calibri" panose="020F0502020204030204" pitchFamily="34" charset="0"/>
                        </a:rPr>
                        <a:t>Religion raises philosophical questions </a:t>
                      </a:r>
                      <a:r>
                        <a:rPr lang="fr-FR" sz="2000" b="1" i="0" u="none" strike="noStrike" kern="1200">
                          <a:solidFill>
                            <a:srgbClr val="FF33CC"/>
                          </a:solidFill>
                          <a:effectLst/>
                          <a:latin typeface="Calibri" panose="020F0502020204030204" pitchFamily="34" charset="0"/>
                        </a:rPr>
                        <a:t> </a:t>
                      </a:r>
                      <a:endParaRPr lang="fr-FR" sz="1800" b="0" i="0" u="none" strike="noStrike">
                        <a:effectLst/>
                        <a:latin typeface="Arial" panose="020B0604020202020204" pitchFamily="34" charset="0"/>
                      </a:endParaRPr>
                    </a:p>
                  </a:txBody>
                  <a:tcPr/>
                </a:tc>
                <a:tc>
                  <a:txBody>
                    <a:bodyPr/>
                    <a:lstStyle/>
                    <a:p>
                      <a:pPr marL="0" algn="l" rtl="0" eaLnBrk="1" fontAlgn="b" latinLnBrk="0" hangingPunct="1">
                        <a:spcBef>
                          <a:spcPts val="0"/>
                        </a:spcBef>
                        <a:spcAft>
                          <a:spcPts val="0"/>
                        </a:spcAft>
                      </a:pPr>
                      <a:r>
                        <a:rPr lang="en-US" sz="1800" b="0" i="0" u="none" strike="noStrike" kern="1200" dirty="0">
                          <a:solidFill>
                            <a:srgbClr val="000000"/>
                          </a:solidFill>
                          <a:effectLst/>
                          <a:latin typeface="Calibri" panose="020F0502020204030204" pitchFamily="34" charset="0"/>
                        </a:rPr>
                        <a:t>Each religion provides answers to questions of ultimate meaning.  Religious answers to such questions are part, but not all, of the ways these questions might be answered. Some answers offered from within religion raise further questions, such as regards authority or reliability.  </a:t>
                      </a:r>
                      <a:endParaRPr lang="en-US" sz="1800" b="0" i="0" u="none" strike="noStrike" dirty="0">
                        <a:effectLst/>
                        <a:latin typeface="Arial" panose="020B0604020202020204" pitchFamily="34" charset="0"/>
                      </a:endParaRPr>
                    </a:p>
                  </a:txBody>
                  <a:tcPr marL="9525" marR="9525" marT="9525" marB="0" anchor="b"/>
                </a:tc>
                <a:extLst>
                  <a:ext uri="{0D108BD9-81ED-4DB2-BD59-A6C34878D82A}">
                    <a16:rowId xmlns:a16="http://schemas.microsoft.com/office/drawing/2014/main" val="3005204259"/>
                  </a:ext>
                </a:extLst>
              </a:tr>
            </a:tbl>
          </a:graphicData>
        </a:graphic>
      </p:graphicFrame>
    </p:spTree>
    <p:extLst>
      <p:ext uri="{BB962C8B-B14F-4D97-AF65-F5344CB8AC3E}">
        <p14:creationId xmlns:p14="http://schemas.microsoft.com/office/powerpoint/2010/main" val="1408733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F525D2D7-57F4-40C6-BBB9-D5BDCD20BC60}"/>
              </a:ext>
            </a:extLst>
          </p:cNvPr>
          <p:cNvSpPr>
            <a:spLocks noChangeArrowheads="1"/>
          </p:cNvSpPr>
          <p:nvPr/>
        </p:nvSpPr>
        <p:spPr bwMode="auto">
          <a:xfrm>
            <a:off x="0" y="-63786"/>
            <a:ext cx="239841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chemeClr val="tx1"/>
                </a:solidFill>
                <a:effectLst/>
                <a:latin typeface="Arial Black" panose="020B0A04020102020204" pitchFamily="34" charset="0"/>
                <a:ea typeface="Calibri" panose="020F0502020204030204" pitchFamily="34" charset="0"/>
                <a:cs typeface="Times New Roman" panose="02020603050405020304" pitchFamily="18" charset="0"/>
              </a:rPr>
              <a:t>KS4: AQA A</a:t>
            </a:r>
            <a:endParaRPr kumimoji="0" lang="en-GB"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chemeClr val="tx1"/>
                </a:solidFill>
                <a:effectLst/>
                <a:latin typeface="Arial Black" panose="020B0A04020102020204" pitchFamily="34" charset="0"/>
                <a:ea typeface="Calibri" panose="020F0502020204030204" pitchFamily="34" charset="0"/>
                <a:cs typeface="Times New Roman" panose="02020603050405020304" pitchFamily="18" charset="0"/>
              </a:rPr>
              <a:t>Christianity: Beliefs</a:t>
            </a:r>
            <a:endParaRPr kumimoji="0" lang="en-GB" altLang="en-US" sz="2800" b="0" i="0" u="none" strike="noStrike" cap="none" normalizeH="0" baseline="0" dirty="0">
              <a:ln>
                <a:noFill/>
              </a:ln>
              <a:solidFill>
                <a:schemeClr val="tx1"/>
              </a:solidFill>
              <a:effectLst/>
              <a:latin typeface="Arial" panose="020B0604020202020204" pitchFamily="34" charset="0"/>
            </a:endParaRPr>
          </a:p>
        </p:txBody>
      </p:sp>
      <p:graphicFrame>
        <p:nvGraphicFramePr>
          <p:cNvPr id="6" name="Content Placeholder 3">
            <a:extLst>
              <a:ext uri="{FF2B5EF4-FFF2-40B4-BE49-F238E27FC236}">
                <a16:creationId xmlns:a16="http://schemas.microsoft.com/office/drawing/2014/main" id="{C737854D-AD0E-4123-BC40-FE52FE5DDF07}"/>
              </a:ext>
            </a:extLst>
          </p:cNvPr>
          <p:cNvGraphicFramePr>
            <a:graphicFrameLocks/>
          </p:cNvGraphicFramePr>
          <p:nvPr/>
        </p:nvGraphicFramePr>
        <p:xfrm>
          <a:off x="242438" y="453886"/>
          <a:ext cx="11707124" cy="6404114"/>
        </p:xfrm>
        <a:graphic>
          <a:graphicData uri="http://schemas.openxmlformats.org/drawingml/2006/table">
            <a:tbl>
              <a:tblPr firstRow="1" firstCol="1" bandRow="1"/>
              <a:tblGrid>
                <a:gridCol w="4442190">
                  <a:extLst>
                    <a:ext uri="{9D8B030D-6E8A-4147-A177-3AD203B41FA5}">
                      <a16:colId xmlns:a16="http://schemas.microsoft.com/office/drawing/2014/main" val="4208467105"/>
                    </a:ext>
                  </a:extLst>
                </a:gridCol>
                <a:gridCol w="7264934">
                  <a:extLst>
                    <a:ext uri="{9D8B030D-6E8A-4147-A177-3AD203B41FA5}">
                      <a16:colId xmlns:a16="http://schemas.microsoft.com/office/drawing/2014/main" val="62652858"/>
                    </a:ext>
                  </a:extLst>
                </a:gridCol>
              </a:tblGrid>
              <a:tr h="401164">
                <a:tc>
                  <a:txBody>
                    <a:bodyPr/>
                    <a:lstStyle/>
                    <a:p>
                      <a:pPr>
                        <a:lnSpc>
                          <a:spcPct val="107000"/>
                        </a:lnSpc>
                        <a:spcAft>
                          <a:spcPts val="0"/>
                        </a:spcAft>
                      </a:pPr>
                      <a:r>
                        <a:rPr lang="en-GB" sz="2400" b="1">
                          <a:effectLst/>
                        </a:rPr>
                        <a:t>KEY QUESTION AND CONTENT</a:t>
                      </a:r>
                      <a:endParaRPr lang="en-GB" sz="18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2400" b="1">
                          <a:effectLst/>
                        </a:rPr>
                        <a:t>BIG IDEAS LEARNING</a:t>
                      </a:r>
                      <a:endParaRPr lang="en-GB" sz="18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46754129"/>
                  </a:ext>
                </a:extLst>
              </a:tr>
              <a:tr h="920252">
                <a:tc>
                  <a:txBody>
                    <a:bodyPr/>
                    <a:lstStyle/>
                    <a:p>
                      <a:pPr>
                        <a:lnSpc>
                          <a:spcPct val="107000"/>
                        </a:lnSpc>
                        <a:spcAft>
                          <a:spcPts val="0"/>
                        </a:spcAft>
                      </a:pPr>
                      <a:r>
                        <a:rPr lang="en-GB" sz="1800" b="1" dirty="0">
                          <a:effectLst/>
                        </a:rPr>
                        <a:t>1-2: Why is Christianity called ‘Christianity’?</a:t>
                      </a:r>
                    </a:p>
                    <a:p>
                      <a:pPr>
                        <a:lnSpc>
                          <a:spcPct val="107000"/>
                        </a:lnSpc>
                        <a:spcAft>
                          <a:spcPts val="0"/>
                        </a:spcAft>
                      </a:pPr>
                      <a:r>
                        <a:rPr lang="en-GB" sz="1800" b="0" dirty="0">
                          <a:effectLst/>
                        </a:rPr>
                        <a:t>Nicene Creed</a:t>
                      </a:r>
                    </a:p>
                    <a:p>
                      <a:pPr>
                        <a:lnSpc>
                          <a:spcPct val="107000"/>
                        </a:lnSpc>
                        <a:spcAft>
                          <a:spcPts val="0"/>
                        </a:spcAft>
                      </a:pPr>
                      <a:r>
                        <a:rPr lang="en-GB" sz="1800" b="0" dirty="0">
                          <a:effectLst/>
                        </a:rPr>
                        <a:t>Christian belief in the Trinity</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b="1" dirty="0">
                          <a:solidFill>
                            <a:srgbClr val="FF6600"/>
                          </a:solidFill>
                          <a:effectLst/>
                        </a:rPr>
                        <a:t>CONTEXT: recap timeline- Jesus’ death and Christian beliefs about his resurrection. Info on ecumenical councils. Formulation of Nicene creed.</a:t>
                      </a:r>
                    </a:p>
                    <a:p>
                      <a:pPr>
                        <a:lnSpc>
                          <a:spcPct val="107000"/>
                        </a:lnSpc>
                        <a:spcAft>
                          <a:spcPts val="0"/>
                        </a:spcAft>
                      </a:pPr>
                      <a:r>
                        <a:rPr lang="en-GB" sz="1800" b="1" dirty="0">
                          <a:solidFill>
                            <a:srgbClr val="00B050"/>
                          </a:solidFill>
                          <a:effectLst/>
                        </a:rPr>
                        <a:t>BELIEFS: Trinitarian beliefs, that set Christianity apart from Judaism</a:t>
                      </a:r>
                      <a:endParaRPr lang="en-GB" sz="18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47378282"/>
                  </a:ext>
                </a:extLst>
              </a:tr>
              <a:tr h="920252">
                <a:tc>
                  <a:txBody>
                    <a:bodyPr/>
                    <a:lstStyle/>
                    <a:p>
                      <a:pPr>
                        <a:lnSpc>
                          <a:spcPct val="107000"/>
                        </a:lnSpc>
                        <a:spcAft>
                          <a:spcPts val="0"/>
                        </a:spcAft>
                      </a:pPr>
                      <a:r>
                        <a:rPr lang="en-GB" sz="1800" b="1" dirty="0">
                          <a:effectLst/>
                        </a:rPr>
                        <a:t>3-4: Can the Bible be read differently within Christianity?</a:t>
                      </a:r>
                    </a:p>
                    <a:p>
                      <a:pPr>
                        <a:lnSpc>
                          <a:spcPct val="107000"/>
                        </a:lnSpc>
                        <a:spcAft>
                          <a:spcPts val="0"/>
                        </a:spcAft>
                      </a:pPr>
                      <a:r>
                        <a:rPr lang="en-GB" sz="1800" b="0" dirty="0">
                          <a:effectLst/>
                        </a:rPr>
                        <a:t>Beliefs about creation</a:t>
                      </a:r>
                    </a:p>
                    <a:p>
                      <a:pPr>
                        <a:lnSpc>
                          <a:spcPct val="107000"/>
                        </a:lnSpc>
                        <a:spcAft>
                          <a:spcPts val="0"/>
                        </a:spcAft>
                      </a:pPr>
                      <a:r>
                        <a:rPr lang="en-GB" sz="1800" b="0" dirty="0">
                          <a:effectLst/>
                        </a:rPr>
                        <a:t>Beliefs in God</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b="1" dirty="0">
                          <a:solidFill>
                            <a:srgbClr val="FF6600"/>
                          </a:solidFill>
                          <a:effectLst/>
                        </a:rPr>
                        <a:t>CONTEXT: brief recap about the nature of the Bible, Gen 1 and 2; what types of book, their message</a:t>
                      </a:r>
                      <a:r>
                        <a:rPr lang="en-GB" sz="1800" b="1" dirty="0">
                          <a:solidFill>
                            <a:srgbClr val="FF0000"/>
                          </a:solidFill>
                          <a:effectLst/>
                        </a:rPr>
                        <a:t>. </a:t>
                      </a:r>
                    </a:p>
                    <a:p>
                      <a:pPr>
                        <a:lnSpc>
                          <a:spcPct val="107000"/>
                        </a:lnSpc>
                        <a:spcAft>
                          <a:spcPts val="0"/>
                        </a:spcAft>
                      </a:pPr>
                      <a:r>
                        <a:rPr lang="en-GB" sz="1800" b="1" dirty="0">
                          <a:solidFill>
                            <a:srgbClr val="0070C0"/>
                          </a:solidFill>
                          <a:effectLst/>
                        </a:rPr>
                        <a:t>DIVERSITY: different Christian interpretations of Genesis and creation</a:t>
                      </a:r>
                    </a:p>
                    <a:p>
                      <a:pPr>
                        <a:lnSpc>
                          <a:spcPct val="107000"/>
                        </a:lnSpc>
                        <a:spcAft>
                          <a:spcPts val="0"/>
                        </a:spcAft>
                      </a:pPr>
                      <a:r>
                        <a:rPr lang="en-GB" sz="1800" b="1" dirty="0">
                          <a:solidFill>
                            <a:srgbClr val="00B050"/>
                          </a:solidFill>
                          <a:effectLst/>
                        </a:rPr>
                        <a:t>BELIEFS: recap Trinity and creation, Christian beliefs about God</a:t>
                      </a:r>
                      <a:endParaRPr lang="en-GB" sz="18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7715131"/>
                  </a:ext>
                </a:extLst>
              </a:tr>
              <a:tr h="920252">
                <a:tc>
                  <a:txBody>
                    <a:bodyPr/>
                    <a:lstStyle/>
                    <a:p>
                      <a:pPr>
                        <a:lnSpc>
                          <a:spcPct val="107000"/>
                        </a:lnSpc>
                        <a:spcAft>
                          <a:spcPts val="0"/>
                        </a:spcAft>
                      </a:pPr>
                      <a:r>
                        <a:rPr lang="en-GB" sz="1800" b="1" dirty="0">
                          <a:effectLst/>
                        </a:rPr>
                        <a:t>5-6: Jesus: what’s the big deal?</a:t>
                      </a:r>
                    </a:p>
                    <a:p>
                      <a:pPr>
                        <a:lnSpc>
                          <a:spcPct val="107000"/>
                        </a:lnSpc>
                        <a:spcAft>
                          <a:spcPts val="0"/>
                        </a:spcAft>
                      </a:pPr>
                      <a:r>
                        <a:rPr lang="en-GB" sz="1800" b="0" dirty="0">
                          <a:effectLst/>
                        </a:rPr>
                        <a:t>Beliefs about the nature of Jesus</a:t>
                      </a:r>
                    </a:p>
                    <a:p>
                      <a:pPr>
                        <a:lnSpc>
                          <a:spcPct val="107000"/>
                        </a:lnSpc>
                        <a:spcAft>
                          <a:spcPts val="0"/>
                        </a:spcAft>
                      </a:pPr>
                      <a:r>
                        <a:rPr lang="en-GB" sz="1800" b="0" dirty="0">
                          <a:effectLst/>
                        </a:rPr>
                        <a:t>Beliefs about salvation</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b="1" dirty="0">
                          <a:solidFill>
                            <a:srgbClr val="FF6600"/>
                          </a:solidFill>
                          <a:effectLst/>
                        </a:rPr>
                        <a:t>CONTEXT: recap Jesus’ life and death</a:t>
                      </a:r>
                    </a:p>
                    <a:p>
                      <a:pPr>
                        <a:lnSpc>
                          <a:spcPct val="107000"/>
                        </a:lnSpc>
                        <a:spcAft>
                          <a:spcPts val="0"/>
                        </a:spcAft>
                      </a:pPr>
                      <a:r>
                        <a:rPr lang="en-GB" sz="1800" b="1" dirty="0">
                          <a:solidFill>
                            <a:srgbClr val="00B050"/>
                          </a:solidFill>
                          <a:effectLst/>
                        </a:rPr>
                        <a:t>BELIEFS: recap meaning of Jesus’ life and death</a:t>
                      </a:r>
                    </a:p>
                    <a:p>
                      <a:pPr>
                        <a:lnSpc>
                          <a:spcPct val="107000"/>
                        </a:lnSpc>
                        <a:spcAft>
                          <a:spcPts val="0"/>
                        </a:spcAft>
                      </a:pPr>
                      <a:r>
                        <a:rPr lang="en-GB" sz="1800" b="1" dirty="0">
                          <a:solidFill>
                            <a:srgbClr val="00B050"/>
                          </a:solidFill>
                          <a:effectLst/>
                        </a:rPr>
                        <a:t>BELIEFS: Christian salvation theology</a:t>
                      </a:r>
                      <a:endParaRPr lang="en-GB" sz="18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030409"/>
                  </a:ext>
                </a:extLst>
              </a:tr>
              <a:tr h="920252">
                <a:tc>
                  <a:txBody>
                    <a:bodyPr/>
                    <a:lstStyle/>
                    <a:p>
                      <a:pPr>
                        <a:lnSpc>
                          <a:spcPct val="107000"/>
                        </a:lnSpc>
                        <a:spcAft>
                          <a:spcPts val="0"/>
                        </a:spcAft>
                      </a:pPr>
                      <a:r>
                        <a:rPr lang="en-GB" sz="1800" b="1" dirty="0">
                          <a:effectLst/>
                        </a:rPr>
                        <a:t>7-8: This life or the next life: what is more important?</a:t>
                      </a:r>
                    </a:p>
                    <a:p>
                      <a:pPr>
                        <a:lnSpc>
                          <a:spcPct val="107000"/>
                        </a:lnSpc>
                        <a:spcAft>
                          <a:spcPts val="0"/>
                        </a:spcAft>
                      </a:pPr>
                      <a:r>
                        <a:rPr lang="en-GB" sz="1800" b="0" dirty="0">
                          <a:effectLst/>
                        </a:rPr>
                        <a:t>Christian beliefs about the afterlife</a:t>
                      </a:r>
                    </a:p>
                    <a:p>
                      <a:pPr>
                        <a:lnSpc>
                          <a:spcPct val="107000"/>
                        </a:lnSpc>
                        <a:spcAft>
                          <a:spcPts val="0"/>
                        </a:spcAft>
                      </a:pPr>
                      <a:r>
                        <a:rPr lang="en-GB" sz="1800" b="0" dirty="0">
                          <a:effectLst/>
                        </a:rPr>
                        <a:t>Differing views of the afterlife.</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lnSpc>
                          <a:spcPct val="107000"/>
                        </a:lnSpc>
                        <a:spcAft>
                          <a:spcPts val="0"/>
                        </a:spcAft>
                      </a:pPr>
                      <a:r>
                        <a:rPr lang="en-GB" sz="1800" b="1" dirty="0">
                          <a:solidFill>
                            <a:srgbClr val="00B050"/>
                          </a:solidFill>
                          <a:effectLst/>
                        </a:rPr>
                        <a:t>BELIEFS: recap salvation theology</a:t>
                      </a:r>
                    </a:p>
                    <a:p>
                      <a:pPr>
                        <a:lnSpc>
                          <a:spcPct val="107000"/>
                        </a:lnSpc>
                        <a:spcAft>
                          <a:spcPts val="0"/>
                        </a:spcAft>
                      </a:pPr>
                      <a:r>
                        <a:rPr lang="en-GB" sz="1800" b="1" dirty="0">
                          <a:solidFill>
                            <a:srgbClr val="00B050"/>
                          </a:solidFill>
                          <a:effectLst/>
                        </a:rPr>
                        <a:t>BELIEFS: info about Christian beliefs in the afterlife</a:t>
                      </a:r>
                    </a:p>
                    <a:p>
                      <a:pPr>
                        <a:lnSpc>
                          <a:spcPct val="107000"/>
                        </a:lnSpc>
                        <a:spcAft>
                          <a:spcPts val="0"/>
                        </a:spcAft>
                      </a:pPr>
                      <a:r>
                        <a:rPr lang="en-GB" sz="1800" b="1" dirty="0">
                          <a:solidFill>
                            <a:srgbClr val="0070C0"/>
                          </a:solidFill>
                          <a:effectLst/>
                        </a:rPr>
                        <a:t>DIVERSITY: different Christian interpretations of afterlife beliefs </a:t>
                      </a:r>
                      <a:endParaRPr lang="en-GB"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extLst>
                  <a:ext uri="{0D108BD9-81ED-4DB2-BD59-A6C34878D82A}">
                    <a16:rowId xmlns:a16="http://schemas.microsoft.com/office/drawing/2014/main" val="2657699465"/>
                  </a:ext>
                </a:extLst>
              </a:tr>
              <a:tr h="920252">
                <a:tc>
                  <a:txBody>
                    <a:bodyPr/>
                    <a:lstStyle/>
                    <a:p>
                      <a:pPr>
                        <a:lnSpc>
                          <a:spcPct val="107000"/>
                        </a:lnSpc>
                        <a:spcAft>
                          <a:spcPts val="0"/>
                        </a:spcAft>
                      </a:pPr>
                      <a:r>
                        <a:rPr lang="en-GB" sz="1800" b="1" dirty="0">
                          <a:effectLst/>
                        </a:rPr>
                        <a:t>9-10: Does God have to be Good?</a:t>
                      </a:r>
                    </a:p>
                    <a:p>
                      <a:pPr>
                        <a:lnSpc>
                          <a:spcPct val="107000"/>
                        </a:lnSpc>
                        <a:spcAft>
                          <a:spcPts val="0"/>
                        </a:spcAft>
                      </a:pPr>
                      <a:r>
                        <a:rPr lang="en-GB" sz="1800" b="0" dirty="0">
                          <a:effectLst/>
                        </a:rPr>
                        <a:t>The problem of evil</a:t>
                      </a:r>
                    </a:p>
                    <a:p>
                      <a:pPr>
                        <a:lnSpc>
                          <a:spcPct val="107000"/>
                        </a:lnSpc>
                        <a:spcAft>
                          <a:spcPts val="0"/>
                        </a:spcAft>
                      </a:pPr>
                      <a:r>
                        <a:rPr lang="en-GB" sz="1800" b="0" dirty="0">
                          <a:effectLst/>
                        </a:rPr>
                        <a:t>Christian responses</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b="1" dirty="0">
                          <a:solidFill>
                            <a:srgbClr val="FF33CC"/>
                          </a:solidFill>
                          <a:effectLst/>
                        </a:rPr>
                        <a:t>PHILOSOPHY: problem of evil</a:t>
                      </a:r>
                    </a:p>
                    <a:p>
                      <a:pPr>
                        <a:lnSpc>
                          <a:spcPct val="107000"/>
                        </a:lnSpc>
                        <a:spcAft>
                          <a:spcPts val="0"/>
                        </a:spcAft>
                      </a:pPr>
                      <a:r>
                        <a:rPr lang="en-GB" sz="1800" b="1" dirty="0">
                          <a:solidFill>
                            <a:srgbClr val="0070C0"/>
                          </a:solidFill>
                          <a:effectLst/>
                        </a:rPr>
                        <a:t>DIVERSITY: different Christian responses to problem of evil</a:t>
                      </a:r>
                      <a:endParaRPr lang="en-GB" sz="1800" b="1"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80354993"/>
                  </a:ext>
                </a:extLst>
              </a:tr>
              <a:tr h="920252">
                <a:tc>
                  <a:txBody>
                    <a:bodyPr/>
                    <a:lstStyle/>
                    <a:p>
                      <a:pPr>
                        <a:lnSpc>
                          <a:spcPct val="107000"/>
                        </a:lnSpc>
                        <a:spcAft>
                          <a:spcPts val="0"/>
                        </a:spcAft>
                      </a:pPr>
                      <a:r>
                        <a:rPr lang="en-GB" sz="1800" b="1" dirty="0">
                          <a:effectLst/>
                        </a:rPr>
                        <a:t>11-12: Quiz/ exam </a:t>
                      </a:r>
                    </a:p>
                    <a:p>
                      <a:pPr>
                        <a:lnSpc>
                          <a:spcPct val="107000"/>
                        </a:lnSpc>
                        <a:spcAft>
                          <a:spcPts val="0"/>
                        </a:spcAft>
                      </a:pPr>
                      <a:r>
                        <a:rPr lang="en-GB" sz="1800" b="0" dirty="0">
                          <a:effectLst/>
                        </a:rPr>
                        <a:t>‘Salvation is the most important Christian belief’. Discuss (12)</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mj-lt"/>
                        <a:buAutoNum type="alphaLcParenR"/>
                      </a:pPr>
                      <a:r>
                        <a:rPr lang="en-GB" sz="1800" b="1" dirty="0">
                          <a:effectLst/>
                        </a:rPr>
                        <a:t>Recap/ revision of key words and concepts</a:t>
                      </a:r>
                    </a:p>
                    <a:p>
                      <a:pPr marL="342900" lvl="0" indent="-342900">
                        <a:lnSpc>
                          <a:spcPct val="107000"/>
                        </a:lnSpc>
                        <a:spcAft>
                          <a:spcPts val="0"/>
                        </a:spcAft>
                        <a:buFont typeface="+mj-lt"/>
                        <a:buAutoNum type="alphaLcParenR"/>
                      </a:pPr>
                      <a:r>
                        <a:rPr lang="en-GB" sz="1800" b="1" dirty="0">
                          <a:effectLst/>
                        </a:rPr>
                        <a:t>12 mark question: salvation. Create as a class. Write up for HW.</a:t>
                      </a:r>
                      <a:endParaRPr lang="en-GB"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1760385"/>
                  </a:ext>
                </a:extLst>
              </a:tr>
            </a:tbl>
          </a:graphicData>
        </a:graphic>
      </p:graphicFrame>
    </p:spTree>
    <p:extLst>
      <p:ext uri="{BB962C8B-B14F-4D97-AF65-F5344CB8AC3E}">
        <p14:creationId xmlns:p14="http://schemas.microsoft.com/office/powerpoint/2010/main" val="14815325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0B1BC4D-AEDA-4D1B-ACF1-FBA19F4CCB2A}"/>
</file>

<file path=customXml/itemProps2.xml><?xml version="1.0" encoding="utf-8"?>
<ds:datastoreItem xmlns:ds="http://schemas.openxmlformats.org/officeDocument/2006/customXml" ds:itemID="{4075A927-214C-4B74-B30A-453F224F0FC4}"/>
</file>

<file path=customXml/itemProps3.xml><?xml version="1.0" encoding="utf-8"?>
<ds:datastoreItem xmlns:ds="http://schemas.openxmlformats.org/officeDocument/2006/customXml" ds:itemID="{8CDC1D5B-D91E-4B30-9905-49CBFEF0E41D}"/>
</file>

<file path=docProps/app.xml><?xml version="1.0" encoding="utf-8"?>
<Properties xmlns="http://schemas.openxmlformats.org/officeDocument/2006/extended-properties" xmlns:vt="http://schemas.openxmlformats.org/officeDocument/2006/docPropsVTypes">
  <TotalTime>1</TotalTime>
  <Words>756</Words>
  <Application>Microsoft Office PowerPoint</Application>
  <PresentationFormat>Widescreen</PresentationFormat>
  <Paragraphs>71</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 Black</vt:lpstr>
      <vt:lpstr>Calibri</vt:lpstr>
      <vt:lpstr>Calibri Light</vt:lpstr>
      <vt:lpstr>Office Theme</vt:lpstr>
      <vt:lpstr>Big Ideas for RE KS4 Curriculum </vt:lpstr>
      <vt:lpstr>AQA a: CHRISTIANITY, BELIEFS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Christopher</dc:creator>
  <cp:lastModifiedBy>Kate Christopher</cp:lastModifiedBy>
  <cp:revision>1</cp:revision>
  <dcterms:created xsi:type="dcterms:W3CDTF">2021-01-19T16:31:51Z</dcterms:created>
  <dcterms:modified xsi:type="dcterms:W3CDTF">2021-01-19T16:32:53Z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