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3/5/2017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12:07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Young Nuns</a:t>
            </a:r>
          </a:p>
        </p:txBody>
      </p:sp>
      <p:sp>
        <p:nvSpPr>
          <p:cNvPr id="3" name="Subtitle 2"/>
          <p:cNvSpPr>
            <a:spLocks noGrp="1"/>
          </p:cNvSpPr>
          <p:nvPr>
            <p:ph type="subTitle" idx="1"/>
          </p:nvPr>
        </p:nvSpPr>
        <p:spPr>
          <a:xfrm>
            <a:off x="730249" y="4344988"/>
            <a:ext cx="7681913" cy="1293812"/>
          </a:xfrm>
        </p:spPr>
        <p:txBody>
          <a:bodyPr>
            <a:normAutofit/>
          </a:bodyPr>
          <a:lstStyle/>
          <a:p>
            <a:r>
              <a:rPr lang="en-US" dirty="0"/>
              <a:t>Introduction</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Programme Outline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a:t>Create diary entries for Clare and Katherine</a:t>
            </a:r>
          </a:p>
          <a:p>
            <a:pPr lvl="1"/>
            <a:r>
              <a:rPr lang="en-US" dirty="0"/>
              <a:t>Positive days</a:t>
            </a:r>
          </a:p>
          <a:p>
            <a:pPr lvl="1"/>
            <a:r>
              <a:rPr lang="en-US" dirty="0"/>
              <a:t>Negative days</a:t>
            </a:r>
          </a:p>
          <a:p>
            <a:pPr lvl="1"/>
            <a:r>
              <a:rPr lang="en-US" dirty="0"/>
              <a:t>Then compare and contrast the two women’s experiences </a:t>
            </a:r>
            <a:r>
              <a:rPr lang="en-US"/>
              <a:t>and feeling</a:t>
            </a:r>
            <a:r>
              <a:rPr lang="en-US"/>
              <a:t>s</a:t>
            </a:r>
            <a:endParaRPr lang="en-US" dirty="0"/>
          </a:p>
        </p:txBody>
      </p:sp>
    </p:spTree>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14</TotalTime>
  <Words>242</Words>
  <Application>Microsoft Office PowerPoint</Application>
  <PresentationFormat>On-screen Show (4:3)</PresentationFormat>
  <Paragraphs>15</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Wingdings</vt:lpstr>
      <vt:lpstr>Green Segoe 4-3 template-template_April-17-2007</vt:lpstr>
      <vt:lpstr>White with Courier font for code slides</vt:lpstr>
      <vt:lpstr>Young Nuns</vt:lpstr>
      <vt:lpstr>Programme Outline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Nuns</dc:title>
  <dc:creator>Jon and Sam Mayled-Pillay</dc:creator>
  <cp:keywords/>
  <cp:lastModifiedBy>Jon and Sam Mayled-Pillay</cp:lastModifiedBy>
  <cp:revision>2</cp:revision>
  <dcterms:created xsi:type="dcterms:W3CDTF">2017-03-04T14:23:45Z</dcterms:created>
  <dcterms:modified xsi:type="dcterms:W3CDTF">2017-03-05T12:15:45Z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