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12:31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t>Young </a:t>
            </a:r>
            <a:r>
              <a:rPr lang="en-US" dirty="0"/>
              <a:t>Nuns</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Origins of Nuns</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Origins of Nuns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fontScale="92500" lnSpcReduction="20000"/>
          </a:bodyPr>
          <a:lstStyle/>
          <a:p>
            <a:r>
              <a:rPr lang="en-US" dirty="0"/>
              <a:t>Write an essay explaining:</a:t>
            </a:r>
          </a:p>
          <a:p>
            <a:pPr lvl="1"/>
            <a:r>
              <a:rPr lang="en-US" dirty="0"/>
              <a:t>What things in your life would you be prepared to sacrifice?</a:t>
            </a:r>
          </a:p>
          <a:p>
            <a:pPr lvl="1"/>
            <a:r>
              <a:rPr lang="en-US" dirty="0"/>
              <a:t>What things in your life would you not be prepared to sacrifice?</a:t>
            </a:r>
          </a:p>
          <a:p>
            <a:pPr lvl="1"/>
            <a:r>
              <a:rPr lang="en-US" dirty="0"/>
              <a:t>Give an explanation for your answers</a:t>
            </a:r>
          </a:p>
          <a:p>
            <a:r>
              <a:rPr lang="en-US" dirty="0"/>
              <a:t>Do you think that nuns should be celibate?</a:t>
            </a:r>
          </a:p>
          <a:p>
            <a:pPr lvl="1"/>
            <a:r>
              <a:rPr lang="en-US" dirty="0"/>
              <a:t>Give reasons for your answer</a:t>
            </a:r>
          </a:p>
          <a:p>
            <a:r>
              <a:rPr lang="en-US" dirty="0"/>
              <a:t>Create a timeline of the dates on the </a:t>
            </a:r>
            <a:r>
              <a:rPr lang="en-US"/>
              <a:t>information sheet</a:t>
            </a:r>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23</TotalTime>
  <Words>284</Words>
  <Application>Microsoft Office PowerPoint</Application>
  <PresentationFormat>On-screen Show (4:3)</PresentationFormat>
  <Paragraphs>18</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Origins of Nuns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5</cp:revision>
  <dcterms:created xsi:type="dcterms:W3CDTF">2017-03-04T14:23:45Z</dcterms:created>
  <dcterms:modified xsi:type="dcterms:W3CDTF">2017-03-05T12:32:01Z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