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12:32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	</a:t>
            </a:r>
          </a:p>
        </p:txBody>
      </p:sp>
      <p:sp>
        <p:nvSpPr>
          <p:cNvPr id="3" name="Subtitle 2"/>
          <p:cNvSpPr>
            <a:spLocks noGrp="1"/>
          </p:cNvSpPr>
          <p:nvPr>
            <p:ph type="subTitle" idx="1"/>
          </p:nvPr>
        </p:nvSpPr>
        <p:spPr>
          <a:xfrm>
            <a:off x="730249" y="4344988"/>
            <a:ext cx="7681913" cy="1293812"/>
          </a:xfrm>
        </p:spPr>
        <p:txBody>
          <a:bodyPr>
            <a:normAutofit/>
          </a:bodyPr>
          <a:lstStyle/>
          <a:p>
            <a:r>
              <a:rPr lang="en-US"/>
              <a:t>What is a Nun?</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What is a Nun?</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lnSpcReduction="10000"/>
          </a:bodyPr>
          <a:lstStyle/>
          <a:p>
            <a:r>
              <a:rPr lang="en-US" dirty="0"/>
              <a:t>Create a table for Roman Catholic, Eastern Orthodox and Anglican Churches</a:t>
            </a:r>
          </a:p>
          <a:p>
            <a:pPr lvl="1"/>
            <a:r>
              <a:rPr lang="en-US" dirty="0"/>
              <a:t>Compare and contrast similarities and differences between these three denominations in relation to nuns</a:t>
            </a:r>
          </a:p>
          <a:p>
            <a:r>
              <a:rPr lang="en-US" dirty="0"/>
              <a:t>Research the rules for three orders of nuns</a:t>
            </a:r>
          </a:p>
          <a:p>
            <a:pPr lvl="1"/>
            <a:r>
              <a:rPr lang="en-US" dirty="0"/>
              <a:t>Is it reasonable to expect women to live according </a:t>
            </a:r>
            <a:r>
              <a:rPr lang="en-US"/>
              <a:t>to these?</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13</TotalTime>
  <Words>274</Words>
  <Application>Microsoft Office PowerPoint</Application>
  <PresentationFormat>On-screen Show (4:3)</PresentationFormat>
  <Paragraphs>15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 </vt:lpstr>
      <vt:lpstr>What is a 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4</cp:revision>
  <dcterms:created xsi:type="dcterms:W3CDTF">2017-03-04T14:23:45Z</dcterms:created>
  <dcterms:modified xsi:type="dcterms:W3CDTF">2017-03-05T12:37:02Z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