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2" r:id="rId2"/>
    <p:sldMasterId id="2147483674" r:id="rId3"/>
  </p:sldMasterIdLst>
  <p:notesMasterIdLst>
    <p:notesMasterId r:id="rId6"/>
  </p:notesMasterIdLst>
  <p:sldIdLst>
    <p:sldId id="257" r:id="rId4"/>
    <p:sldId id="259" r:id="rId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p:cViewPr varScale="1">
        <p:scale>
          <a:sx n="116" d="100"/>
          <a:sy n="116" d="100"/>
        </p:scale>
        <p:origin x="1446"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Master" Target="slideMasters/slideMaster2.xml"/><Relationship Id="rId7" Type="http://schemas.openxmlformats.org/officeDocument/2006/relationships/presProps" Target="presProps.xml"/><Relationship Id="rId2" Type="http://schemas.openxmlformats.org/officeDocument/2006/relationships/slideMaster" Target="slideMasters/slideMaster1.xml"/><Relationship Id="rId1" Type="http://schemas.openxmlformats.org/officeDocument/2006/relationships/customXml" Target="../customXml/item1.xml"/><Relationship Id="rId6" Type="http://schemas.openxmlformats.org/officeDocument/2006/relationships/notesMaster" Target="notesMasters/notesMaster1.xml"/><Relationship Id="rId5" Type="http://schemas.openxmlformats.org/officeDocument/2006/relationships/slide" Target="slides/slide2.xml"/><Relationship Id="rId10" Type="http://schemas.openxmlformats.org/officeDocument/2006/relationships/tableStyles" Target="tableStyles.xml"/><Relationship Id="rId4" Type="http://schemas.openxmlformats.org/officeDocument/2006/relationships/slide" Target="slides/slide1.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1566858-6533-47C5-A008-48B7E0B61016}" type="datetimeFigureOut">
              <a:rPr lang="en-US" smtClean="0"/>
              <a:t>3/5/2017</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F55B13B-AB11-4E77-BAA8-F3086792A40E}" type="slidenum">
              <a:rPr lang="en-US" smtClean="0"/>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3/5/2017 12:43 PM</a:t>
            </a:fld>
            <a:endParaRPr lang="en-US" dirty="0"/>
          </a:p>
        </p:txBody>
      </p:sp>
      <p:sp>
        <p:nvSpPr>
          <p:cNvPr id="6" name="Footer Placeholder 5"/>
          <p:cNvSpPr>
            <a:spLocks noGrp="1"/>
          </p:cNvSpPr>
          <p:nvPr>
            <p:ph type="ftr" sz="quarter" idx="12"/>
          </p:nvPr>
        </p:nvSpPr>
        <p:spPr>
          <a:xfrm>
            <a:off x="0" y="8685213"/>
            <a:ext cx="6172200" cy="457200"/>
          </a:xfrm>
        </p:spPr>
        <p:txBody>
          <a:bodyPr/>
          <a:lstStyle/>
          <a:p>
            <a:r>
              <a:rPr lang="en-US" sz="500" dirty="0">
                <a:solidFill>
                  <a:srgbClr val="000000"/>
                </a:solidFill>
              </a:rPr>
              <a:t>© 2007 Microsoft Corporation. All rights reserved. Microsoft, Windows, Windows Vista and other product names are or may be registered trademarks and/or trademarks in the U.S. and/or other countries.</a:t>
            </a:r>
          </a:p>
          <a:p>
            <a:r>
              <a:rPr lang="en-US" sz="500" dirty="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a:solidFill>
                  <a:srgbClr val="000000"/>
                </a:solidFill>
              </a:rPr>
            </a:br>
            <a:r>
              <a:rPr lang="en-US" sz="500" dirty="0">
                <a:solidFill>
                  <a:srgbClr val="000000"/>
                </a:solidFill>
              </a:rPr>
              <a:t>MICROSOFT MAKES NO WARRANTIES, EXPRESS, IMPLIED OR STATUTORY, AS TO THE INFORMATION IN THIS PRESENTATION.</a:t>
            </a:r>
          </a:p>
          <a:p>
            <a:endParaRPr lang="en-US" sz="500" dirty="0"/>
          </a:p>
        </p:txBody>
      </p:sp>
      <p:sp>
        <p:nvSpPr>
          <p:cNvPr id="7" name="Slide Number Placeholder 6"/>
          <p:cNvSpPr>
            <a:spLocks noGrp="1"/>
          </p:cNvSpPr>
          <p:nvPr>
            <p:ph type="sldNum" sz="quarter" idx="13"/>
          </p:nvPr>
        </p:nvSpPr>
        <p:spPr>
          <a:xfrm>
            <a:off x="6172199" y="8685213"/>
            <a:ext cx="684213" cy="457200"/>
          </a:xfrm>
        </p:spPr>
        <p:txBody>
          <a:bodyPr/>
          <a:lstStyle/>
          <a:p>
            <a:fld id="{EC87E0CF-87F6-4B58-B8B8-DCAB2DAAF3CA}" type="slidenum">
              <a:rPr lang="en-US" smtClean="0"/>
              <a:pPr/>
              <a:t>1</a:t>
            </a:fld>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3/5/2017 12:43 PM</a:t>
            </a:fld>
            <a:endParaRPr lang="en-US"/>
          </a:p>
        </p:txBody>
      </p:sp>
      <p:sp>
        <p:nvSpPr>
          <p:cNvPr id="6" name="Footer Placeholder 5"/>
          <p:cNvSpPr>
            <a:spLocks noGrp="1"/>
          </p:cNvSpPr>
          <p:nvPr>
            <p:ph type="ftr" sz="quarter" idx="12"/>
          </p:nvPr>
        </p:nvSpPr>
        <p:spPr/>
        <p:txBody>
          <a:bodyPr/>
          <a:lstStyle/>
          <a:p>
            <a:r>
              <a:rPr lang="en-US">
                <a:solidFill>
                  <a:srgbClr val="000000"/>
                </a:solidFill>
              </a:rPr>
              <a:t>© 2007 Microsoft Corporation. All rights reserved. Microsoft, Windows, Windows Vista and other product names are or may be registered trademarks and/or trademarks in the U.S. and/or other countries.</a:t>
            </a:r>
          </a:p>
          <a:p>
            <a:r>
              <a:rPr lang="en-US">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a:solidFill>
                  <a:srgbClr val="000000"/>
                </a:solidFill>
              </a:rPr>
            </a:br>
            <a:r>
              <a:rPr lang="en-US">
                <a:solidFill>
                  <a:srgbClr val="000000"/>
                </a:solidFill>
              </a:rPr>
              <a:t>MICROSOFT MAKES NO WARRANTIES, EXPRESS, IMPLIED OR STATUTORY, AS TO THE INFORMATION IN THIS PRESENTATION.</a:t>
            </a:r>
          </a:p>
          <a:p>
            <a:endParaRPr lang="en-US" dirty="0"/>
          </a:p>
        </p:txBody>
      </p:sp>
      <p:sp>
        <p:nvSpPr>
          <p:cNvPr id="7" name="Slide Number Placeholder 6"/>
          <p:cNvSpPr>
            <a:spLocks noGrp="1"/>
          </p:cNvSpPr>
          <p:nvPr>
            <p:ph type="sldNum" sz="quarter" idx="13"/>
          </p:nvPr>
        </p:nvSpPr>
        <p:spPr/>
        <p:txBody>
          <a:bodyPr/>
          <a:lstStyle/>
          <a:p>
            <a:fld id="{EC87E0CF-87F6-4B58-B8B8-DCAB2DAAF3CA}" type="slidenum">
              <a:rPr lang="en-US" smtClean="0"/>
              <a:pPr/>
              <a:t>2</a:t>
            </a:fld>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30250" y="1905000"/>
            <a:ext cx="7681913" cy="1523495"/>
          </a:xfrm>
        </p:spPr>
        <p:txBody>
          <a:bodyPr>
            <a:noAutofit/>
          </a:bodyPr>
          <a:lstStyle>
            <a:lvl1pPr>
              <a:lnSpc>
                <a:spcPct val="90000"/>
              </a:lnSpc>
              <a:defRPr sz="5400"/>
            </a:lvl1pPr>
          </a:lstStyle>
          <a:p>
            <a:r>
              <a:rPr lang="en-US"/>
              <a:t>Click to edit Master title style</a:t>
            </a:r>
            <a:endParaRPr lang="en-US" dirty="0"/>
          </a:p>
        </p:txBody>
      </p:sp>
      <p:sp>
        <p:nvSpPr>
          <p:cNvPr id="3" name="Subtitle 2"/>
          <p:cNvSpPr>
            <a:spLocks noGrp="1"/>
          </p:cNvSpPr>
          <p:nvPr>
            <p:ph type="subTitle" idx="1"/>
          </p:nvPr>
        </p:nvSpPr>
        <p:spPr>
          <a:xfrm>
            <a:off x="730249" y="4344988"/>
            <a:ext cx="7681913" cy="461665"/>
          </a:xfrm>
        </p:spPr>
        <p:txBody>
          <a:bodyPr>
            <a:noAutofit/>
          </a:bodyPr>
          <a:lstStyle>
            <a:lvl1pPr marL="0" indent="0" algn="l">
              <a:lnSpc>
                <a:spcPct val="90000"/>
              </a:lnSpc>
              <a:spcBef>
                <a:spcPts val="0"/>
              </a:spcBef>
              <a:buNone/>
              <a:defRPr>
                <a:solidFill>
                  <a:schemeClr val="tx1">
                    <a:tint val="75000"/>
                  </a:schemeClr>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a:t>Click to edit Master subtitle style</a:t>
            </a:r>
            <a:endParaRPr lang="en-US" dirty="0"/>
          </a:p>
        </p:txBody>
      </p:sp>
      <p:pic>
        <p:nvPicPr>
          <p:cNvPr id="5" name="Picture 4"/>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300192" y="75443"/>
            <a:ext cx="2748212" cy="1831976"/>
          </a:xfrm>
          <a:prstGeom prst="ellipse">
            <a:avLst/>
          </a:prstGeom>
          <a:ln>
            <a:noFill/>
          </a:ln>
          <a:effectLst>
            <a:softEdge rad="112500"/>
          </a:effectLst>
        </p:spPr>
      </p:pic>
    </p:spTree>
  </p:cSld>
  <p:clrMapOvr>
    <a:masterClrMapping/>
  </p:clrMapOvr>
  <p:transition>
    <p:fad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2_Title and Content">
    <p:bg bwMode="black">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white"/>
        <p:txBody>
          <a:bodyPr/>
          <a:lstStyle/>
          <a:p>
            <a:r>
              <a:rPr lang="en-US"/>
              <a:t>Click to edit Master title style</a:t>
            </a:r>
            <a:endParaRPr lang="en-US" dirty="0"/>
          </a:p>
        </p:txBody>
      </p:sp>
      <p:sp>
        <p:nvSpPr>
          <p:cNvPr id="6" name="Text Placeholder 5"/>
          <p:cNvSpPr>
            <a:spLocks noGrp="1"/>
          </p:cNvSpPr>
          <p:nvPr>
            <p:ph type="body" sz="quarter" idx="10"/>
          </p:nvPr>
        </p:nvSpPr>
        <p:spPr bwMode="white">
          <a:xfrm>
            <a:off x="381000" y="1411553"/>
            <a:ext cx="8382000" cy="2200602"/>
          </a:xfrm>
        </p:spPr>
        <p:txBody>
          <a:bodyPr/>
          <a:lstStyle>
            <a:lvl1pPr>
              <a:buClr>
                <a:schemeClr val="tx1"/>
              </a:buClr>
              <a:buSzPct val="70000"/>
              <a:buFont typeface="Wingdings" pitchFamily="2" charset="2"/>
              <a:buChar char="l"/>
              <a:defRPr/>
            </a:lvl1pPr>
            <a:lvl2pPr>
              <a:buClr>
                <a:schemeClr val="tx1"/>
              </a:buClr>
              <a:buSzPct val="70000"/>
              <a:buFont typeface="Wingdings" pitchFamily="2" charset="2"/>
              <a:buChar char="l"/>
              <a:defRPr/>
            </a:lvl2pPr>
            <a:lvl3pPr>
              <a:buClr>
                <a:schemeClr val="tx1"/>
              </a:buClr>
              <a:buSzPct val="70000"/>
              <a:buFont typeface="Wingdings" pitchFamily="2" charset="2"/>
              <a:buChar char="l"/>
              <a:defRPr/>
            </a:lvl3pPr>
            <a:lvl4pPr>
              <a:buClr>
                <a:schemeClr val="tx1"/>
              </a:buClr>
              <a:buSzPct val="70000"/>
              <a:buFont typeface="Wingdings" pitchFamily="2" charset="2"/>
              <a:buChar char="l"/>
              <a:defRPr/>
            </a:lvl4pPr>
            <a:lvl5pPr>
              <a:buClr>
                <a:schemeClr val="tx1"/>
              </a:buClr>
              <a:buSzPct val="70000"/>
              <a:buFont typeface="Wingdings" pitchFamily="2" charset="2"/>
              <a:buChar char="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cSld>
  <p:clrMapOvr>
    <a:masterClrMapping/>
  </p:clrMapOvr>
  <p:transition>
    <p:fad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3_Title and Content">
    <p:bg bwMode="black">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white"/>
        <p:txBody>
          <a:bodyPr/>
          <a:lstStyle/>
          <a:p>
            <a:r>
              <a:rPr lang="en-US"/>
              <a:t>Click to edit Master title style</a:t>
            </a:r>
            <a:endParaRPr lang="en-US" dirty="0"/>
          </a:p>
        </p:txBody>
      </p:sp>
      <p:sp>
        <p:nvSpPr>
          <p:cNvPr id="6" name="Text Placeholder 5"/>
          <p:cNvSpPr>
            <a:spLocks noGrp="1"/>
          </p:cNvSpPr>
          <p:nvPr>
            <p:ph type="body" sz="quarter" idx="10"/>
          </p:nvPr>
        </p:nvSpPr>
        <p:spPr bwMode="white">
          <a:xfrm>
            <a:off x="381000" y="1411553"/>
            <a:ext cx="8382000" cy="2200602"/>
          </a:xfrm>
        </p:spPr>
        <p:txBody>
          <a:bodyPr/>
          <a:lstStyle>
            <a:lvl1pPr>
              <a:buClr>
                <a:schemeClr val="tx1"/>
              </a:buClr>
              <a:buSzPct val="70000"/>
              <a:buFont typeface="Wingdings" pitchFamily="2" charset="2"/>
              <a:buChar char="l"/>
              <a:defRPr/>
            </a:lvl1pPr>
            <a:lvl2pPr>
              <a:buClr>
                <a:schemeClr val="tx1"/>
              </a:buClr>
              <a:buSzPct val="70000"/>
              <a:buFont typeface="Wingdings" pitchFamily="2" charset="2"/>
              <a:buChar char="l"/>
              <a:defRPr/>
            </a:lvl2pPr>
            <a:lvl3pPr>
              <a:buClr>
                <a:schemeClr val="tx1"/>
              </a:buClr>
              <a:buSzPct val="70000"/>
              <a:buFont typeface="Wingdings" pitchFamily="2" charset="2"/>
              <a:buChar char="l"/>
              <a:defRPr/>
            </a:lvl3pPr>
            <a:lvl4pPr>
              <a:buClr>
                <a:schemeClr val="tx1"/>
              </a:buClr>
              <a:buSzPct val="70000"/>
              <a:buFont typeface="Wingdings" pitchFamily="2" charset="2"/>
              <a:buChar char="l"/>
              <a:defRPr/>
            </a:lvl4pPr>
            <a:lvl5pPr>
              <a:buClr>
                <a:schemeClr val="tx1"/>
              </a:buClr>
              <a:buSzPct val="70000"/>
              <a:buFont typeface="Wingdings" pitchFamily="2" charset="2"/>
              <a:buChar char="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6"/>
          <p:cNvSpPr>
            <a:spLocks noGrp="1"/>
          </p:cNvSpPr>
          <p:nvPr>
            <p:ph type="body" sz="quarter" idx="11"/>
          </p:nvPr>
        </p:nvSpPr>
        <p:spPr>
          <a:xfrm>
            <a:off x="0" y="6238875"/>
            <a:ext cx="9144001" cy="619125"/>
          </a:xfrm>
          <a:solidFill>
            <a:srgbClr val="FFFF99"/>
          </a:solidFill>
        </p:spPr>
        <p:txBody>
          <a:bodyPr wrap="square" lIns="152394" tIns="76197" rIns="152394" bIns="76197" anchor="b" anchorCtr="0">
            <a:noAutofit/>
          </a:bodyPr>
          <a:lstStyle>
            <a:lvl1pPr algn="r">
              <a:buFont typeface="Arial" pitchFamily="34" charset="0"/>
              <a:buNone/>
              <a:defRPr>
                <a:solidFill>
                  <a:srgbClr val="000000"/>
                </a:solidFill>
                <a:effectLst/>
                <a:latin typeface="+mj-lt"/>
              </a:defRPr>
            </a:lvl1pPr>
          </a:lstStyle>
          <a:p>
            <a:pPr lvl="0"/>
            <a:r>
              <a:rPr lang="en-US"/>
              <a:t>Edit Master text styles</a:t>
            </a:r>
          </a:p>
        </p:txBody>
      </p:sp>
    </p:spTree>
  </p:cSld>
  <p:clrMapOvr>
    <a:masterClrMapping/>
  </p:clrMapOvr>
  <p:transition>
    <p:fade/>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2_Demo, Video etc. &quot;special&quot; slides">
    <p:spTree>
      <p:nvGrpSpPr>
        <p:cNvPr id="1" name=""/>
        <p:cNvGrpSpPr/>
        <p:nvPr/>
      </p:nvGrpSpPr>
      <p:grpSpPr>
        <a:xfrm>
          <a:off x="0" y="0"/>
          <a:ext cx="0" cy="0"/>
          <a:chOff x="0" y="0"/>
          <a:chExt cx="0" cy="0"/>
        </a:xfrm>
      </p:grpSpPr>
      <p:sp>
        <p:nvSpPr>
          <p:cNvPr id="2" name="Title 1"/>
          <p:cNvSpPr>
            <a:spLocks noGrp="1"/>
          </p:cNvSpPr>
          <p:nvPr>
            <p:ph type="ctrTitle"/>
          </p:nvPr>
        </p:nvSpPr>
        <p:spPr>
          <a:xfrm>
            <a:off x="1369219" y="649805"/>
            <a:ext cx="7043208" cy="1523494"/>
          </a:xfrm>
        </p:spPr>
        <p:txBody>
          <a:bodyPr anchor="ctr" anchorCtr="0">
            <a:noAutofit/>
          </a:bodyPr>
          <a:lstStyle>
            <a:lvl1pPr>
              <a:lnSpc>
                <a:spcPct val="90000"/>
              </a:lnSpc>
              <a:defRPr sz="5400"/>
            </a:lvl1pPr>
          </a:lstStyle>
          <a:p>
            <a:r>
              <a:rPr lang="en-US"/>
              <a:t>Click to edit Master title style</a:t>
            </a:r>
            <a:endParaRPr lang="en-US" dirty="0"/>
          </a:p>
        </p:txBody>
      </p:sp>
      <p:sp>
        <p:nvSpPr>
          <p:cNvPr id="3" name="Subtitle 2"/>
          <p:cNvSpPr>
            <a:spLocks noGrp="1"/>
          </p:cNvSpPr>
          <p:nvPr>
            <p:ph type="subTitle" idx="1"/>
          </p:nvPr>
        </p:nvSpPr>
        <p:spPr>
          <a:xfrm>
            <a:off x="1368955" y="4344988"/>
            <a:ext cx="7043208" cy="461665"/>
          </a:xfrm>
        </p:spPr>
        <p:txBody>
          <a:bodyPr>
            <a:noAutofit/>
          </a:bodyPr>
          <a:lstStyle>
            <a:lvl1pPr marL="0" indent="0" algn="l">
              <a:lnSpc>
                <a:spcPct val="90000"/>
              </a:lnSpc>
              <a:spcBef>
                <a:spcPts val="0"/>
              </a:spcBef>
              <a:buNone/>
              <a:defRPr>
                <a:solidFill>
                  <a:schemeClr val="tx1">
                    <a:tint val="75000"/>
                  </a:schemeClr>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a:t>Click to edit Master subtitle style</a:t>
            </a:r>
            <a:endParaRPr lang="en-US" dirty="0"/>
          </a:p>
        </p:txBody>
      </p:sp>
      <p:sp>
        <p:nvSpPr>
          <p:cNvPr id="7" name="Text Placeholder 6"/>
          <p:cNvSpPr>
            <a:spLocks noGrp="1"/>
          </p:cNvSpPr>
          <p:nvPr>
            <p:ph type="body" sz="quarter" idx="10" hasCustomPrompt="1"/>
          </p:nvPr>
        </p:nvSpPr>
        <p:spPr>
          <a:xfrm>
            <a:off x="722049" y="2355850"/>
            <a:ext cx="7690114" cy="1384994"/>
          </a:xfrm>
        </p:spPr>
        <p:txBody>
          <a:bodyPr anchor="t" anchorCtr="0">
            <a:noAutofit/>
            <a:scene3d>
              <a:camera prst="orthographicFront"/>
              <a:lightRig rig="flat" dir="t"/>
            </a:scene3d>
            <a:sp3d extrusionH="88900" contourW="2540">
              <a:bevelT w="38100" h="31750"/>
              <a:contourClr>
                <a:srgbClr val="F4A234"/>
              </a:contourClr>
            </a:sp3d>
          </a:bodyPr>
          <a:lstStyle>
            <a:lvl1pPr marL="0" indent="0" algn="l">
              <a:buFont typeface="Arial" pitchFamily="34" charset="0"/>
              <a:buNone/>
              <a:defRPr kumimoji="0" lang="en-US" sz="10000" b="1" i="1" u="none" strike="noStrike" kern="1200" cap="none" spc="-642" normalizeH="0" baseline="0" noProof="0" dirty="0" smtClean="0">
                <a:ln w="11430"/>
                <a:gradFill>
                  <a:gsLst>
                    <a:gs pos="0">
                      <a:srgbClr val="FF9929">
                        <a:lumMod val="20000"/>
                        <a:lumOff val="80000"/>
                      </a:srgbClr>
                    </a:gs>
                    <a:gs pos="28000">
                      <a:srgbClr val="F8F57B"/>
                    </a:gs>
                    <a:gs pos="62000">
                      <a:srgbClr val="D5B953"/>
                    </a:gs>
                    <a:gs pos="88000">
                      <a:srgbClr val="D1943B"/>
                    </a:gs>
                  </a:gsLst>
                  <a:lin ang="5400000"/>
                </a:gradFill>
                <a:effectLst>
                  <a:outerShdw blurRad="50800" dist="39000" dir="5460000" algn="tl">
                    <a:srgbClr val="000000">
                      <a:alpha val="38000"/>
                    </a:srgbClr>
                  </a:outerShdw>
                </a:effectLst>
                <a:uLnTx/>
                <a:uFillTx/>
                <a:latin typeface="+mn-lt"/>
                <a:ea typeface="+mn-ea"/>
                <a:cs typeface="+mn-cs"/>
              </a:defRPr>
            </a:lvl1pPr>
          </a:lstStyle>
          <a:p>
            <a:pPr lvl="0"/>
            <a:r>
              <a:rPr lang="en-US" dirty="0"/>
              <a:t>click to…</a:t>
            </a:r>
          </a:p>
        </p:txBody>
      </p:sp>
    </p:spTree>
  </p:cSld>
  <p:clrMapOvr>
    <a:masterClrMapping/>
  </p:clrMapOvr>
  <p:transition>
    <p:fade/>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Use for slides with Software Cod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6" name="Text Placeholder 5"/>
          <p:cNvSpPr>
            <a:spLocks noGrp="1"/>
          </p:cNvSpPr>
          <p:nvPr>
            <p:ph type="body" sz="quarter" idx="10"/>
          </p:nvPr>
        </p:nvSpPr>
        <p:spPr>
          <a:xfrm>
            <a:off x="722313" y="1905000"/>
            <a:ext cx="8040688" cy="193899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cSld>
  <p:clrMapOvr>
    <a:masterClrMapping/>
  </p:clrMapOvr>
  <p:transition>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Demo, Video etc. &quot;special&quot; slides">
    <p:spTree>
      <p:nvGrpSpPr>
        <p:cNvPr id="1" name=""/>
        <p:cNvGrpSpPr/>
        <p:nvPr/>
      </p:nvGrpSpPr>
      <p:grpSpPr>
        <a:xfrm>
          <a:off x="0" y="0"/>
          <a:ext cx="0" cy="0"/>
          <a:chOff x="0" y="0"/>
          <a:chExt cx="0" cy="0"/>
        </a:xfrm>
      </p:grpSpPr>
      <p:sp>
        <p:nvSpPr>
          <p:cNvPr id="2" name="Title 1"/>
          <p:cNvSpPr>
            <a:spLocks noGrp="1"/>
          </p:cNvSpPr>
          <p:nvPr>
            <p:ph type="ctrTitle"/>
          </p:nvPr>
        </p:nvSpPr>
        <p:spPr>
          <a:xfrm>
            <a:off x="1369219" y="649805"/>
            <a:ext cx="7043208" cy="1523494"/>
          </a:xfrm>
        </p:spPr>
        <p:txBody>
          <a:bodyPr anchor="ctr" anchorCtr="0">
            <a:noAutofit/>
          </a:bodyPr>
          <a:lstStyle>
            <a:lvl1pPr>
              <a:lnSpc>
                <a:spcPct val="90000"/>
              </a:lnSpc>
              <a:defRPr sz="5400"/>
            </a:lvl1pPr>
          </a:lstStyle>
          <a:p>
            <a:r>
              <a:rPr lang="en-US"/>
              <a:t>Click to edit Master title style</a:t>
            </a:r>
            <a:endParaRPr lang="en-US" dirty="0"/>
          </a:p>
        </p:txBody>
      </p:sp>
      <p:sp>
        <p:nvSpPr>
          <p:cNvPr id="3" name="Subtitle 2"/>
          <p:cNvSpPr>
            <a:spLocks noGrp="1"/>
          </p:cNvSpPr>
          <p:nvPr>
            <p:ph type="subTitle" idx="1"/>
          </p:nvPr>
        </p:nvSpPr>
        <p:spPr>
          <a:xfrm>
            <a:off x="1368955" y="4344988"/>
            <a:ext cx="7043208" cy="461665"/>
          </a:xfrm>
        </p:spPr>
        <p:txBody>
          <a:bodyPr>
            <a:noAutofit/>
          </a:bodyPr>
          <a:lstStyle>
            <a:lvl1pPr marL="0" indent="0" algn="l">
              <a:lnSpc>
                <a:spcPct val="90000"/>
              </a:lnSpc>
              <a:spcBef>
                <a:spcPts val="0"/>
              </a:spcBef>
              <a:buNone/>
              <a:defRPr>
                <a:solidFill>
                  <a:schemeClr val="tx1">
                    <a:tint val="75000"/>
                  </a:schemeClr>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a:t>Click to edit Master subtitle style</a:t>
            </a:r>
            <a:endParaRPr lang="en-US" dirty="0"/>
          </a:p>
        </p:txBody>
      </p:sp>
      <p:sp>
        <p:nvSpPr>
          <p:cNvPr id="7" name="Text Placeholder 6"/>
          <p:cNvSpPr>
            <a:spLocks noGrp="1"/>
          </p:cNvSpPr>
          <p:nvPr>
            <p:ph type="body" sz="quarter" idx="10" hasCustomPrompt="1"/>
          </p:nvPr>
        </p:nvSpPr>
        <p:spPr>
          <a:xfrm>
            <a:off x="722049" y="2355850"/>
            <a:ext cx="7690114" cy="1384994"/>
          </a:xfrm>
        </p:spPr>
        <p:txBody>
          <a:bodyPr anchor="t" anchorCtr="0">
            <a:noAutofit/>
            <a:scene3d>
              <a:camera prst="orthographicFront"/>
              <a:lightRig rig="flat" dir="t"/>
            </a:scene3d>
            <a:sp3d extrusionH="88900" contourW="2540">
              <a:bevelT w="38100" h="31750"/>
              <a:contourClr>
                <a:srgbClr val="F4A234"/>
              </a:contourClr>
            </a:sp3d>
          </a:bodyPr>
          <a:lstStyle>
            <a:lvl1pPr marL="0" indent="0" algn="l">
              <a:buFont typeface="Arial" pitchFamily="34" charset="0"/>
              <a:buNone/>
              <a:defRPr kumimoji="0" lang="en-US" sz="10000" b="1" i="1" u="none" strike="noStrike" kern="1200" cap="none" spc="-642" normalizeH="0" baseline="0" noProof="0" dirty="0" smtClean="0">
                <a:ln w="11430"/>
                <a:gradFill>
                  <a:gsLst>
                    <a:gs pos="0">
                      <a:srgbClr val="FF9929">
                        <a:lumMod val="20000"/>
                        <a:lumOff val="80000"/>
                      </a:srgbClr>
                    </a:gs>
                    <a:gs pos="28000">
                      <a:srgbClr val="F8F57B"/>
                    </a:gs>
                    <a:gs pos="62000">
                      <a:srgbClr val="D5B953"/>
                    </a:gs>
                    <a:gs pos="88000">
                      <a:srgbClr val="D1943B"/>
                    </a:gs>
                  </a:gsLst>
                  <a:lin ang="5400000"/>
                </a:gradFill>
                <a:effectLst>
                  <a:outerShdw blurRad="50800" dist="39000" dir="5460000" algn="tl">
                    <a:srgbClr val="000000">
                      <a:alpha val="38000"/>
                    </a:srgbClr>
                  </a:outerShdw>
                </a:effectLst>
                <a:uLnTx/>
                <a:uFillTx/>
                <a:latin typeface="+mn-lt"/>
                <a:ea typeface="+mn-ea"/>
                <a:cs typeface="+mn-cs"/>
              </a:defRPr>
            </a:lvl1pPr>
          </a:lstStyle>
          <a:p>
            <a:pPr lvl="0"/>
            <a:r>
              <a:rPr lang="en-US" dirty="0"/>
              <a:t>click to…</a:t>
            </a:r>
          </a:p>
        </p:txBody>
      </p:sp>
      <p:pic>
        <p:nvPicPr>
          <p:cNvPr id="5" name="Picture 4"/>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300192" y="75443"/>
            <a:ext cx="2748212" cy="1831976"/>
          </a:xfrm>
          <a:prstGeom prst="ellipse">
            <a:avLst/>
          </a:prstGeom>
          <a:ln>
            <a:noFill/>
          </a:ln>
          <a:effectLst>
            <a:softEdge rad="112500"/>
          </a:effectLst>
        </p:spPr>
      </p:pic>
    </p:spTree>
  </p:cSld>
  <p:clrMapOvr>
    <a:masterClrMapping/>
  </p:clrMapOvr>
  <p:transition>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6" name="Text Placeholder 5"/>
          <p:cNvSpPr>
            <a:spLocks noGrp="1"/>
          </p:cNvSpPr>
          <p:nvPr>
            <p:ph type="body" sz="quarter" idx="10"/>
          </p:nvPr>
        </p:nvSpPr>
        <p:spPr>
          <a:xfrm>
            <a:off x="381000" y="1411552"/>
            <a:ext cx="8382000" cy="221086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pic>
        <p:nvPicPr>
          <p:cNvPr id="4" name="Picture 3"/>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300192" y="75443"/>
            <a:ext cx="2748212" cy="1831976"/>
          </a:xfrm>
          <a:prstGeom prst="ellipse">
            <a:avLst/>
          </a:prstGeom>
          <a:ln>
            <a:noFill/>
          </a:ln>
          <a:effectLst>
            <a:softEdge rad="112500"/>
          </a:effectLst>
        </p:spPr>
      </p:pic>
    </p:spTree>
  </p:cSld>
  <p:clrMapOvr>
    <a:masterClrMapping/>
  </p:clrMapOvr>
  <p:transition>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a:xfrm>
            <a:off x="381000" y="1412875"/>
            <a:ext cx="8382000" cy="221086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pic>
        <p:nvPicPr>
          <p:cNvPr id="4" name="Picture 3"/>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300192" y="75443"/>
            <a:ext cx="2748212" cy="1831976"/>
          </a:xfrm>
          <a:prstGeom prst="ellipse">
            <a:avLst/>
          </a:prstGeom>
          <a:ln>
            <a:noFill/>
          </a:ln>
          <a:effectLst>
            <a:softEdge rad="112500"/>
          </a:effectLst>
        </p:spPr>
      </p:pic>
    </p:spTree>
  </p:cSld>
  <p:clrMapOvr>
    <a:masterClrMapping/>
  </p:clrMapOvr>
  <p:transition>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1000" y="1411553"/>
            <a:ext cx="4114800" cy="2129814"/>
          </a:xfrm>
        </p:spPr>
        <p:txBody>
          <a:bodyPr/>
          <a:lstStyle>
            <a:lvl1pPr marL="339976" indent="-339976">
              <a:lnSpc>
                <a:spcPct val="90000"/>
              </a:lnSpc>
              <a:defRPr sz="2800"/>
            </a:lvl1pPr>
            <a:lvl2pPr marL="673338" indent="-325424">
              <a:lnSpc>
                <a:spcPct val="90000"/>
              </a:lnSpc>
              <a:defRPr sz="2400"/>
            </a:lvl2pPr>
            <a:lvl3pPr marL="953785" indent="-288384">
              <a:lnSpc>
                <a:spcPct val="90000"/>
              </a:lnSpc>
              <a:defRPr sz="2000"/>
            </a:lvl3pPr>
            <a:lvl4pPr marL="1227618" indent="-273833">
              <a:lnSpc>
                <a:spcPct val="90000"/>
              </a:lnSpc>
              <a:defRPr sz="1800"/>
            </a:lvl4pPr>
            <a:lvl5pPr marL="1516002" indent="-280447">
              <a:lnSpc>
                <a:spcPct val="90000"/>
              </a:lnSpc>
              <a:defRPr sz="1800"/>
            </a:lvl5pPr>
            <a:lvl6pPr>
              <a:defRPr sz="1800"/>
            </a:lvl6pPr>
            <a:lvl7pPr>
              <a:defRPr sz="1800"/>
            </a:lvl7pPr>
            <a:lvl8pPr>
              <a:defRPr sz="1800"/>
            </a:lvl8pPr>
            <a:lvl9pPr>
              <a:defRPr sz="18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48200" y="1411553"/>
            <a:ext cx="4114800" cy="2129814"/>
          </a:xfrm>
        </p:spPr>
        <p:txBody>
          <a:bodyPr/>
          <a:lstStyle>
            <a:lvl1pPr marL="347914" indent="-347914">
              <a:lnSpc>
                <a:spcPct val="90000"/>
              </a:lnSpc>
              <a:defRPr sz="2800"/>
            </a:lvl1pPr>
            <a:lvl2pPr marL="673338" indent="-339976">
              <a:lnSpc>
                <a:spcPct val="90000"/>
              </a:lnSpc>
              <a:defRPr sz="2400"/>
            </a:lvl2pPr>
            <a:lvl3pPr marL="961722" indent="-302936">
              <a:lnSpc>
                <a:spcPct val="90000"/>
              </a:lnSpc>
              <a:defRPr sz="2000"/>
            </a:lvl3pPr>
            <a:lvl4pPr marL="1227618" indent="-265896">
              <a:lnSpc>
                <a:spcPct val="90000"/>
              </a:lnSpc>
              <a:defRPr sz="1800"/>
            </a:lvl4pPr>
            <a:lvl5pPr marL="1516002" indent="-273833">
              <a:lnSpc>
                <a:spcPct val="90000"/>
              </a:lnSpc>
              <a:defRPr sz="1800"/>
            </a:lvl5pPr>
            <a:lvl6pPr>
              <a:defRPr sz="1800"/>
            </a:lvl6pPr>
            <a:lvl7pPr>
              <a:defRPr sz="1800"/>
            </a:lvl7pPr>
            <a:lvl8pPr>
              <a:defRPr sz="1800"/>
            </a:lvl8pPr>
            <a:lvl9pPr>
              <a:defRPr sz="18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cSld>
  <p:clrMapOvr>
    <a:masterClrMapping/>
  </p:clrMapOvr>
  <p:transition>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381000" y="1411553"/>
            <a:ext cx="4114800" cy="692498"/>
          </a:xfrm>
        </p:spPr>
        <p:txBody>
          <a:bodyPr anchor="b"/>
          <a:lstStyle>
            <a:lvl1pPr marL="0" indent="0">
              <a:lnSpc>
                <a:spcPct val="90000"/>
              </a:lnSpc>
              <a:spcBef>
                <a:spcPts val="0"/>
              </a:spcBef>
              <a:buNone/>
              <a:defRPr sz="2500" b="1"/>
            </a:lvl1pPr>
            <a:lvl2pPr marL="457182" indent="0">
              <a:buNone/>
              <a:defRPr sz="2000" b="1"/>
            </a:lvl2pPr>
            <a:lvl3pPr marL="914363" indent="0">
              <a:buNone/>
              <a:defRPr sz="1800" b="1"/>
            </a:lvl3pPr>
            <a:lvl4pPr marL="1371545" indent="0">
              <a:buNone/>
              <a:defRPr sz="1600" b="1"/>
            </a:lvl4pPr>
            <a:lvl5pPr marL="1828727" indent="0">
              <a:buNone/>
              <a:defRPr sz="1600" b="1"/>
            </a:lvl5pPr>
            <a:lvl6pPr marL="2285909" indent="0">
              <a:buNone/>
              <a:defRPr sz="1600" b="1"/>
            </a:lvl6pPr>
            <a:lvl7pPr marL="2743090" indent="0">
              <a:buNone/>
              <a:defRPr sz="1600" b="1"/>
            </a:lvl7pPr>
            <a:lvl8pPr marL="3200272" indent="0">
              <a:buNone/>
              <a:defRPr sz="1600" b="1"/>
            </a:lvl8pPr>
            <a:lvl9pPr marL="3657454" indent="0">
              <a:buNone/>
              <a:defRPr sz="1600" b="1"/>
            </a:lvl9pPr>
          </a:lstStyle>
          <a:p>
            <a:pPr lvl="0"/>
            <a:r>
              <a:rPr lang="en-US"/>
              <a:t>Edit Master text styles</a:t>
            </a:r>
          </a:p>
        </p:txBody>
      </p:sp>
      <p:sp>
        <p:nvSpPr>
          <p:cNvPr id="4" name="Content Placeholder 3"/>
          <p:cNvSpPr>
            <a:spLocks noGrp="1"/>
          </p:cNvSpPr>
          <p:nvPr>
            <p:ph sz="half" idx="2"/>
          </p:nvPr>
        </p:nvSpPr>
        <p:spPr>
          <a:xfrm>
            <a:off x="380999" y="2174875"/>
            <a:ext cx="4114800" cy="1537344"/>
          </a:xfrm>
        </p:spPr>
        <p:txBody>
          <a:bodyPr/>
          <a:lstStyle>
            <a:lvl1pPr marL="281770" indent="-281770">
              <a:defRPr sz="2300"/>
            </a:lvl1pPr>
            <a:lvl2pPr marL="562218" indent="-265896">
              <a:defRPr sz="2000"/>
            </a:lvl2pPr>
            <a:lvl3pPr marL="813562" indent="-243407">
              <a:defRPr sz="1800"/>
            </a:lvl3pPr>
            <a:lvl4pPr marL="1050354" indent="-228856">
              <a:defRPr sz="1700"/>
            </a:lvl4pPr>
            <a:lvl5pPr marL="1279210" indent="-206367">
              <a:defRPr sz="17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45981" y="1411553"/>
            <a:ext cx="4117019" cy="692498"/>
          </a:xfrm>
        </p:spPr>
        <p:txBody>
          <a:bodyPr anchor="b"/>
          <a:lstStyle>
            <a:lvl1pPr marL="0" indent="0">
              <a:lnSpc>
                <a:spcPct val="90000"/>
              </a:lnSpc>
              <a:spcBef>
                <a:spcPts val="0"/>
              </a:spcBef>
              <a:buNone/>
              <a:defRPr sz="2500" b="1"/>
            </a:lvl1pPr>
            <a:lvl2pPr marL="457182" indent="0">
              <a:buNone/>
              <a:defRPr sz="2000" b="1"/>
            </a:lvl2pPr>
            <a:lvl3pPr marL="914363" indent="0">
              <a:buNone/>
              <a:defRPr sz="1800" b="1"/>
            </a:lvl3pPr>
            <a:lvl4pPr marL="1371545" indent="0">
              <a:buNone/>
              <a:defRPr sz="1600" b="1"/>
            </a:lvl4pPr>
            <a:lvl5pPr marL="1828727" indent="0">
              <a:buNone/>
              <a:defRPr sz="1600" b="1"/>
            </a:lvl5pPr>
            <a:lvl6pPr marL="2285909" indent="0">
              <a:buNone/>
              <a:defRPr sz="1600" b="1"/>
            </a:lvl6pPr>
            <a:lvl7pPr marL="2743090" indent="0">
              <a:buNone/>
              <a:defRPr sz="1600" b="1"/>
            </a:lvl7pPr>
            <a:lvl8pPr marL="3200272" indent="0">
              <a:buNone/>
              <a:defRPr sz="1600" b="1"/>
            </a:lvl8pPr>
            <a:lvl9pPr marL="3657454" indent="0">
              <a:buNone/>
              <a:defRPr sz="1600" b="1"/>
            </a:lvl9pPr>
          </a:lstStyle>
          <a:p>
            <a:pPr lvl="0"/>
            <a:r>
              <a:rPr lang="en-US"/>
              <a:t>Edit Master text styles</a:t>
            </a:r>
          </a:p>
        </p:txBody>
      </p:sp>
      <p:sp>
        <p:nvSpPr>
          <p:cNvPr id="6" name="Content Placeholder 5"/>
          <p:cNvSpPr>
            <a:spLocks noGrp="1"/>
          </p:cNvSpPr>
          <p:nvPr>
            <p:ph sz="quarter" idx="4"/>
          </p:nvPr>
        </p:nvSpPr>
        <p:spPr>
          <a:xfrm>
            <a:off x="4645026" y="2174875"/>
            <a:ext cx="4117974" cy="1537344"/>
          </a:xfrm>
        </p:spPr>
        <p:txBody>
          <a:bodyPr/>
          <a:lstStyle>
            <a:lvl1pPr marL="296321" indent="-296321">
              <a:defRPr sz="2300"/>
            </a:lvl1pPr>
            <a:lvl2pPr marL="570155" indent="-273833">
              <a:defRPr sz="2000"/>
            </a:lvl2pPr>
            <a:lvl3pPr marL="821499" indent="-244730">
              <a:defRPr sz="1800"/>
            </a:lvl3pPr>
            <a:lvl4pPr marL="1050354" indent="-236793">
              <a:defRPr sz="1700"/>
            </a:lvl4pPr>
            <a:lvl5pPr marL="1279210" indent="-220919">
              <a:defRPr sz="17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cSld>
  <p:clrMapOvr>
    <a:masterClrMapping/>
  </p:clrMapOvr>
  <p:transition>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pic>
        <p:nvPicPr>
          <p:cNvPr id="3" name="Picture 2"/>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300192" y="75443"/>
            <a:ext cx="2748212" cy="1831976"/>
          </a:xfrm>
          <a:prstGeom prst="ellipse">
            <a:avLst/>
          </a:prstGeom>
          <a:ln>
            <a:noFill/>
          </a:ln>
          <a:effectLst>
            <a:softEdge rad="112500"/>
          </a:effectLst>
        </p:spPr>
      </p:pic>
    </p:spTree>
  </p:cSld>
  <p:clrMapOvr>
    <a:masterClrMapping/>
  </p:clrMapOvr>
  <p:transition>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transition>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WALKIN - Prints in GRAYSCALE">
    <p:spTree>
      <p:nvGrpSpPr>
        <p:cNvPr id="1" name=""/>
        <p:cNvGrpSpPr/>
        <p:nvPr/>
      </p:nvGrpSpPr>
      <p:grpSpPr>
        <a:xfrm>
          <a:off x="0" y="0"/>
          <a:ext cx="0" cy="0"/>
          <a:chOff x="0" y="0"/>
          <a:chExt cx="0" cy="0"/>
        </a:xfrm>
      </p:grpSpPr>
    </p:spTree>
  </p:cSld>
  <p:clrMapOvr>
    <a:masterClrMapping/>
  </p:clrMapOvr>
  <p:transition>
    <p:fad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theme" Target="../theme/theme2.xml"/><Relationship Id="rId1" Type="http://schemas.openxmlformats.org/officeDocument/2006/relationships/slideLayout" Target="../slideLayouts/slideLayout13.xml"/><Relationship Id="rId4"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4">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1000" y="230188"/>
            <a:ext cx="8382000" cy="664797"/>
          </a:xfrm>
          <a:prstGeom prst="rect">
            <a:avLst/>
          </a:prstGeom>
        </p:spPr>
        <p:txBody>
          <a:bodyPr vert="horz" wrap="square" lIns="0" tIns="0" rIns="0" bIns="0" rtlCol="0" anchor="t">
            <a:spAutoFit/>
          </a:bodyPr>
          <a:lstStyle/>
          <a:p>
            <a:r>
              <a:rPr lang="en-US"/>
              <a:t>Click to edit Master title style</a:t>
            </a:r>
            <a:endParaRPr lang="en-US" dirty="0"/>
          </a:p>
        </p:txBody>
      </p:sp>
      <p:sp>
        <p:nvSpPr>
          <p:cNvPr id="3" name="Text Placeholder 2"/>
          <p:cNvSpPr>
            <a:spLocks noGrp="1"/>
          </p:cNvSpPr>
          <p:nvPr>
            <p:ph type="body" idx="1"/>
          </p:nvPr>
        </p:nvSpPr>
        <p:spPr>
          <a:xfrm>
            <a:off x="381000" y="1412875"/>
            <a:ext cx="8382000" cy="2135969"/>
          </a:xfrm>
          <a:prstGeom prst="rect">
            <a:avLst/>
          </a:prstGeom>
        </p:spPr>
        <p:txBody>
          <a:bodyPr vert="horz" lIns="0" tIns="0" rIns="0" bIns="0" rtlCol="0">
            <a:sp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cSld>
  <p:clrMap bg1="dk1" tx1="lt1" bg2="dk2" tx2="lt2" accent1="accent1" accent2="accent2" accent3="accent3" accent4="accent4" accent5="accent5" accent6="accent6" hlink="hlink" folHlink="folHlink"/>
  <p:sldLayoutIdLst>
    <p:sldLayoutId id="2147483663" r:id="rId1"/>
    <p:sldLayoutId id="2147483664" r:id="rId2"/>
    <p:sldLayoutId id="2147483665" r:id="rId3"/>
    <p:sldLayoutId id="2147483666" r:id="rId4"/>
    <p:sldLayoutId id="2147483667" r:id="rId5"/>
    <p:sldLayoutId id="2147483668" r:id="rId6"/>
    <p:sldLayoutId id="2147483669" r:id="rId7"/>
    <p:sldLayoutId id="2147483670" r:id="rId8"/>
    <p:sldLayoutId id="2147483671" r:id="rId9"/>
    <p:sldLayoutId id="2147483672" r:id="rId10"/>
    <p:sldLayoutId id="2147483673" r:id="rId11"/>
    <p:sldLayoutId id="2147483661" r:id="rId12"/>
  </p:sldLayoutIdLst>
  <p:transition>
    <p:fade/>
  </p:transition>
  <p:txStyles>
    <p:titleStyle>
      <a:lvl1pPr algn="l" defTabSz="914363" rtl="0" eaLnBrk="1" latinLnBrk="0" hangingPunct="1">
        <a:lnSpc>
          <a:spcPct val="90000"/>
        </a:lnSpc>
        <a:spcBef>
          <a:spcPct val="0"/>
        </a:spcBef>
        <a:buNone/>
        <a:defRPr lang="en-US" sz="4800" b="0" kern="1200" cap="none" spc="-150" dirty="0" smtClean="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mj-lt"/>
          <a:ea typeface="+mn-ea"/>
          <a:cs typeface="Arial" charset="0"/>
        </a:defRPr>
      </a:lvl1pPr>
    </p:titleStyle>
    <p:bodyStyle>
      <a:lvl1pPr marL="396875" indent="-396875" algn="l" defTabSz="914363" rtl="0" eaLnBrk="1" latinLnBrk="0" hangingPunct="1">
        <a:lnSpc>
          <a:spcPct val="90000"/>
        </a:lnSpc>
        <a:spcBef>
          <a:spcPct val="20000"/>
        </a:spcBef>
        <a:buFontTx/>
        <a:buBlip>
          <a:blip r:embed="rId15"/>
        </a:buBlip>
        <a:defRPr sz="3200" kern="1200">
          <a:solidFill>
            <a:schemeClr val="tx1"/>
          </a:solidFill>
          <a:latin typeface="+mn-lt"/>
          <a:ea typeface="+mn-ea"/>
          <a:cs typeface="+mn-cs"/>
        </a:defRPr>
      </a:lvl1pPr>
      <a:lvl2pPr marL="914400" indent="-396875" algn="l" defTabSz="914363" rtl="0" eaLnBrk="1" latinLnBrk="0" hangingPunct="1">
        <a:lnSpc>
          <a:spcPct val="90000"/>
        </a:lnSpc>
        <a:spcBef>
          <a:spcPct val="20000"/>
        </a:spcBef>
        <a:buFontTx/>
        <a:buBlip>
          <a:blip r:embed="rId16"/>
        </a:buBlip>
        <a:defRPr sz="2800" kern="1200">
          <a:solidFill>
            <a:schemeClr val="tx1"/>
          </a:solidFill>
          <a:latin typeface="+mn-lt"/>
          <a:ea typeface="+mn-ea"/>
          <a:cs typeface="+mn-cs"/>
        </a:defRPr>
      </a:lvl2pPr>
      <a:lvl3pPr marL="1258888" indent="-344488" algn="l" defTabSz="914363" rtl="0" eaLnBrk="1" latinLnBrk="0" hangingPunct="1">
        <a:lnSpc>
          <a:spcPct val="90000"/>
        </a:lnSpc>
        <a:spcBef>
          <a:spcPct val="20000"/>
        </a:spcBef>
        <a:buFontTx/>
        <a:buBlip>
          <a:blip r:embed="rId16"/>
        </a:buBlip>
        <a:defRPr sz="2400" kern="1200">
          <a:solidFill>
            <a:schemeClr val="tx1"/>
          </a:solidFill>
          <a:latin typeface="+mn-lt"/>
          <a:ea typeface="+mn-ea"/>
          <a:cs typeface="+mn-cs"/>
        </a:defRPr>
      </a:lvl3pPr>
      <a:lvl4pPr marL="1604963" indent="-346075" algn="l" defTabSz="914363" rtl="0" eaLnBrk="1" latinLnBrk="0" hangingPunct="1">
        <a:lnSpc>
          <a:spcPct val="90000"/>
        </a:lnSpc>
        <a:spcBef>
          <a:spcPct val="20000"/>
        </a:spcBef>
        <a:buFontTx/>
        <a:buBlip>
          <a:blip r:embed="rId16"/>
        </a:buBlip>
        <a:defRPr sz="2400" kern="1200">
          <a:solidFill>
            <a:schemeClr val="tx1"/>
          </a:solidFill>
          <a:latin typeface="+mn-lt"/>
          <a:ea typeface="+mn-ea"/>
          <a:cs typeface="+mn-cs"/>
        </a:defRPr>
      </a:lvl4pPr>
      <a:lvl5pPr marL="1941513" indent="-336550" algn="l" defTabSz="914363" rtl="0" eaLnBrk="1" latinLnBrk="0" hangingPunct="1">
        <a:lnSpc>
          <a:spcPct val="90000"/>
        </a:lnSpc>
        <a:spcBef>
          <a:spcPct val="20000"/>
        </a:spcBef>
        <a:buFontTx/>
        <a:buBlip>
          <a:blip r:embed="rId16"/>
        </a:buBlip>
        <a:defRPr sz="2400" kern="1200">
          <a:solidFill>
            <a:schemeClr val="tx1"/>
          </a:solidFill>
          <a:latin typeface="+mn-lt"/>
          <a:ea typeface="+mn-ea"/>
          <a:cs typeface="+mn-cs"/>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pic>
        <p:nvPicPr>
          <p:cNvPr id="4" name="Picture 3" descr="white rectangle.png"/>
          <p:cNvPicPr>
            <a:picLocks noChangeAspect="1"/>
          </p:cNvPicPr>
          <p:nvPr/>
        </p:nvPicPr>
        <p:blipFill>
          <a:blip r:embed="rId4"/>
          <a:srcRect b="10453"/>
          <a:stretch>
            <a:fillRect/>
          </a:stretch>
        </p:blipFill>
        <p:spPr>
          <a:xfrm>
            <a:off x="0" y="1299706"/>
            <a:ext cx="9144000" cy="5558294"/>
          </a:xfrm>
          <a:prstGeom prst="rect">
            <a:avLst/>
          </a:prstGeom>
        </p:spPr>
      </p:pic>
      <p:sp>
        <p:nvSpPr>
          <p:cNvPr id="2" name="Title Placeholder 1"/>
          <p:cNvSpPr>
            <a:spLocks noGrp="1"/>
          </p:cNvSpPr>
          <p:nvPr>
            <p:ph type="title"/>
          </p:nvPr>
        </p:nvSpPr>
        <p:spPr>
          <a:xfrm>
            <a:off x="381000" y="230188"/>
            <a:ext cx="8382000" cy="664797"/>
          </a:xfrm>
          <a:prstGeom prst="rect">
            <a:avLst/>
          </a:prstGeom>
        </p:spPr>
        <p:txBody>
          <a:bodyPr vert="horz" wrap="square" lIns="0" tIns="0" rIns="0" bIns="0" rtlCol="0" anchor="t">
            <a:spAutoFit/>
          </a:bodyPr>
          <a:lstStyle/>
          <a:p>
            <a:r>
              <a:rPr lang="en-US" dirty="0"/>
              <a:t>Click to edit Master title style</a:t>
            </a:r>
          </a:p>
        </p:txBody>
      </p:sp>
      <p:sp>
        <p:nvSpPr>
          <p:cNvPr id="3" name="Text Placeholder 2"/>
          <p:cNvSpPr>
            <a:spLocks noGrp="1"/>
          </p:cNvSpPr>
          <p:nvPr>
            <p:ph type="body" idx="1"/>
          </p:nvPr>
        </p:nvSpPr>
        <p:spPr>
          <a:xfrm>
            <a:off x="722312" y="1905000"/>
            <a:ext cx="8040688" cy="2108269"/>
          </a:xfrm>
          <a:prstGeom prst="rect">
            <a:avLst/>
          </a:prstGeom>
        </p:spPr>
        <p:txBody>
          <a:bodyPr vert="horz" wrap="square" lIns="0" tIns="0" rIns="0" bIns="0" rtlCol="0">
            <a:sp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cSld>
  <p:clrMap bg1="lt1" tx1="dk1" bg2="lt2" tx2="dk2" accent1="accent1" accent2="accent2" accent3="accent3" accent4="accent4" accent5="accent5" accent6="accent6" hlink="hlink" folHlink="folHlink"/>
  <p:sldLayoutIdLst>
    <p:sldLayoutId id="2147483675" r:id="rId1"/>
  </p:sldLayoutIdLst>
  <p:transition>
    <p:fade/>
  </p:transition>
  <p:txStyles>
    <p:titleStyle>
      <a:lvl1pPr algn="l" defTabSz="914363" rtl="0" eaLnBrk="1" latinLnBrk="0" hangingPunct="1">
        <a:lnSpc>
          <a:spcPct val="90000"/>
        </a:lnSpc>
        <a:spcBef>
          <a:spcPct val="0"/>
        </a:spcBef>
        <a:buNone/>
        <a:defRPr lang="en-US" sz="4800" b="0" kern="1200" cap="none" spc="-125" dirty="0" smtClean="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mj-lt"/>
          <a:ea typeface="+mn-ea"/>
          <a:cs typeface="Arial" charset="0"/>
        </a:defRPr>
      </a:lvl1pPr>
    </p:titleStyle>
    <p:bodyStyle>
      <a:lvl1pPr marL="0" indent="0" algn="l" defTabSz="914363" rtl="0" eaLnBrk="1" latinLnBrk="0" hangingPunct="1">
        <a:lnSpc>
          <a:spcPct val="90000"/>
        </a:lnSpc>
        <a:spcBef>
          <a:spcPct val="20000"/>
        </a:spcBef>
        <a:buFont typeface="Arial" pitchFamily="34" charset="0"/>
        <a:buNone/>
        <a:defRPr sz="3000" b="1" kern="1200">
          <a:solidFill>
            <a:schemeClr val="tx1"/>
          </a:solidFill>
          <a:latin typeface="Courier New" pitchFamily="49" charset="0"/>
          <a:ea typeface="+mn-ea"/>
          <a:cs typeface="Courier New" pitchFamily="49" charset="0"/>
        </a:defRPr>
      </a:lvl1pPr>
      <a:lvl2pPr marL="384954" indent="-7937" algn="l" defTabSz="914363" rtl="0" eaLnBrk="1" latinLnBrk="0" hangingPunct="1">
        <a:lnSpc>
          <a:spcPct val="90000"/>
        </a:lnSpc>
        <a:spcBef>
          <a:spcPct val="20000"/>
        </a:spcBef>
        <a:buFont typeface="Arial" pitchFamily="34" charset="0"/>
        <a:buNone/>
        <a:defRPr sz="2800" b="1" kern="1200">
          <a:solidFill>
            <a:schemeClr val="tx1"/>
          </a:solidFill>
          <a:latin typeface="Courier New" pitchFamily="49" charset="0"/>
          <a:ea typeface="+mn-ea"/>
          <a:cs typeface="Courier New" pitchFamily="49" charset="0"/>
        </a:defRPr>
      </a:lvl2pPr>
      <a:lvl3pPr marL="761970" indent="-7937" algn="l" defTabSz="914363" rtl="0" eaLnBrk="1" latinLnBrk="0" hangingPunct="1">
        <a:lnSpc>
          <a:spcPct val="90000"/>
        </a:lnSpc>
        <a:spcBef>
          <a:spcPct val="20000"/>
        </a:spcBef>
        <a:buFont typeface="Arial" pitchFamily="34" charset="0"/>
        <a:buNone/>
        <a:defRPr sz="2400" b="1" kern="1200">
          <a:solidFill>
            <a:schemeClr val="tx1"/>
          </a:solidFill>
          <a:latin typeface="Courier New" pitchFamily="49" charset="0"/>
          <a:ea typeface="+mn-ea"/>
          <a:cs typeface="Courier New" pitchFamily="49" charset="0"/>
        </a:defRPr>
      </a:lvl3pPr>
      <a:lvl4pPr marL="1094009" indent="7937" algn="l" defTabSz="914363" rtl="0" eaLnBrk="1" latinLnBrk="0" hangingPunct="1">
        <a:lnSpc>
          <a:spcPct val="90000"/>
        </a:lnSpc>
        <a:spcBef>
          <a:spcPct val="20000"/>
        </a:spcBef>
        <a:buFont typeface="Arial" pitchFamily="34" charset="0"/>
        <a:buNone/>
        <a:defRPr sz="2400" b="1" kern="1200">
          <a:solidFill>
            <a:schemeClr val="tx1"/>
          </a:solidFill>
          <a:latin typeface="Courier New" pitchFamily="49" charset="0"/>
          <a:ea typeface="+mn-ea"/>
          <a:cs typeface="Courier New" pitchFamily="49" charset="0"/>
        </a:defRPr>
      </a:lvl4pPr>
      <a:lvl5pPr marL="1426047" indent="0" algn="l" defTabSz="914363" rtl="0" eaLnBrk="1" latinLnBrk="0" hangingPunct="1">
        <a:lnSpc>
          <a:spcPct val="90000"/>
        </a:lnSpc>
        <a:spcBef>
          <a:spcPct val="20000"/>
        </a:spcBef>
        <a:buFont typeface="Arial" pitchFamily="34" charset="0"/>
        <a:buNone/>
        <a:defRPr sz="2400" b="1" kern="1200">
          <a:solidFill>
            <a:schemeClr val="tx1"/>
          </a:solidFill>
          <a:latin typeface="Courier New" pitchFamily="49" charset="0"/>
          <a:ea typeface="+mn-ea"/>
          <a:cs typeface="Courier New" pitchFamily="49" charset="0"/>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pPr algn="ctr"/>
            <a:r>
              <a:rPr lang="en-US" dirty="0"/>
              <a:t>Young Nuns</a:t>
            </a:r>
            <a:endParaRPr lang="en-US" i="1" dirty="0">
              <a:latin typeface="Calibri" panose="020F0502020204030204" pitchFamily="34" charset="0"/>
              <a:cs typeface="Calibri" panose="020F0502020204030204" pitchFamily="34" charset="0"/>
            </a:endParaRPr>
          </a:p>
        </p:txBody>
      </p:sp>
      <p:sp>
        <p:nvSpPr>
          <p:cNvPr id="3" name="Subtitle 2"/>
          <p:cNvSpPr>
            <a:spLocks noGrp="1"/>
          </p:cNvSpPr>
          <p:nvPr>
            <p:ph type="subTitle" idx="1"/>
          </p:nvPr>
        </p:nvSpPr>
        <p:spPr>
          <a:xfrm>
            <a:off x="730249" y="4344988"/>
            <a:ext cx="7681913" cy="1293812"/>
          </a:xfrm>
        </p:spPr>
        <p:txBody>
          <a:bodyPr>
            <a:normAutofit/>
          </a:bodyPr>
          <a:lstStyle/>
          <a:p>
            <a:r>
              <a:rPr lang="en-US" dirty="0"/>
              <a:t>Articles about </a:t>
            </a:r>
            <a:r>
              <a:rPr lang="en-US" i="1" dirty="0"/>
              <a:t>Young Nuns</a:t>
            </a:r>
          </a:p>
        </p:txBody>
      </p:sp>
    </p:spTree>
  </p:cSld>
  <p:clrMapOvr>
    <a:masterClrMapping/>
  </p:clrMapOvr>
  <p:transition>
    <p:fad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30188"/>
            <a:ext cx="8382000" cy="1163395"/>
          </a:xfrm>
        </p:spPr>
        <p:txBody>
          <a:bodyPr>
            <a:normAutofit/>
          </a:bodyPr>
          <a:lstStyle/>
          <a:p>
            <a:r>
              <a:rPr lang="en-US" dirty="0"/>
              <a:t>Articles about </a:t>
            </a:r>
            <a:r>
              <a:rPr lang="en-US" i="1" dirty="0"/>
              <a:t>Young Nuns</a:t>
            </a:r>
          </a:p>
        </p:txBody>
      </p:sp>
      <p:sp>
        <p:nvSpPr>
          <p:cNvPr id="3" name="Text Placeholder 2"/>
          <p:cNvSpPr>
            <a:spLocks noGrp="1"/>
          </p:cNvSpPr>
          <p:nvPr>
            <p:ph type="body" sz="quarter" idx="10"/>
          </p:nvPr>
        </p:nvSpPr>
        <p:spPr>
          <a:xfrm>
            <a:off x="381000" y="1905000"/>
            <a:ext cx="8382000" cy="3502497"/>
          </a:xfrm>
        </p:spPr>
        <p:txBody>
          <a:bodyPr>
            <a:normAutofit/>
          </a:bodyPr>
          <a:lstStyle/>
          <a:p>
            <a:r>
              <a:rPr lang="en-US" dirty="0"/>
              <a:t>Write a review of the documentary </a:t>
            </a:r>
            <a:r>
              <a:rPr lang="en-US" i="1" dirty="0"/>
              <a:t>Young Nuns</a:t>
            </a:r>
          </a:p>
          <a:p>
            <a:pPr lvl="1"/>
            <a:r>
              <a:rPr lang="en-US" dirty="0"/>
              <a:t>How informative is it?</a:t>
            </a:r>
          </a:p>
          <a:p>
            <a:pPr lvl="1"/>
            <a:r>
              <a:rPr lang="en-US" dirty="0"/>
              <a:t>How well does it handle the subject matter?</a:t>
            </a:r>
          </a:p>
          <a:p>
            <a:pPr lvl="1"/>
            <a:r>
              <a:rPr lang="en-US" dirty="0"/>
              <a:t>What are its strengths and weaknesses?</a:t>
            </a:r>
          </a:p>
          <a:p>
            <a:pPr lvl="1"/>
            <a:r>
              <a:rPr lang="en-US"/>
              <a:t>What are your personal views about it</a:t>
            </a:r>
            <a:r>
              <a:rPr lang="en-US"/>
              <a:t>?</a:t>
            </a:r>
            <a:endParaRPr lang="en-US" dirty="0"/>
          </a:p>
        </p:txBody>
      </p:sp>
    </p:spTree>
  </p:cSld>
  <p:clrMapOvr>
    <a:masterClrMapping/>
  </p:clrMapOvr>
  <p:transition>
    <p:fade/>
  </p:transition>
</p:sld>
</file>

<file path=ppt/theme/theme1.xml><?xml version="1.0" encoding="utf-8"?>
<a:theme xmlns:a="http://schemas.openxmlformats.org/drawingml/2006/main" name="Green Segoe 4-3 template-template_April-17-2007">
  <a:themeElements>
    <a:clrScheme name="Green Template-Template">
      <a:dk1>
        <a:srgbClr val="000000"/>
      </a:dk1>
      <a:lt1>
        <a:srgbClr val="FFFFFF"/>
      </a:lt1>
      <a:dk2>
        <a:srgbClr val="1F7335"/>
      </a:dk2>
      <a:lt2>
        <a:srgbClr val="C4FF89"/>
      </a:lt2>
      <a:accent1>
        <a:srgbClr val="FFC000"/>
      </a:accent1>
      <a:accent2>
        <a:srgbClr val="3497AE"/>
      </a:accent2>
      <a:accent3>
        <a:srgbClr val="DF8045"/>
      </a:accent3>
      <a:accent4>
        <a:srgbClr val="7DCC2E"/>
      </a:accent4>
      <a:accent5>
        <a:srgbClr val="FF9929"/>
      </a:accent5>
      <a:accent6>
        <a:srgbClr val="7D3DA1"/>
      </a:accent6>
      <a:hlink>
        <a:srgbClr val="F0ED7B"/>
      </a:hlink>
      <a:folHlink>
        <a:srgbClr val="F3EB4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ln>
          <a:headEnd type="none" w="med" len="med"/>
          <a:tailEnd type="none" w="med" len="med"/>
        </a:ln>
      </a:spPr>
      <a:bodyPr vert="horz" wrap="square" lIns="91436" tIns="45718" rIns="91436" bIns="45718" numCol="1" rtlCol="0" anchor="ctr" anchorCtr="0" compatLnSpc="1">
        <a:prstTxWarp prst="textNoShape">
          <a:avLst/>
        </a:prstTxWarp>
      </a:bodyPr>
      <a:lstStyle>
        <a:defPPr algn="ctr" defTabSz="914099" fontAlgn="base">
          <a:spcBef>
            <a:spcPct val="0"/>
          </a:spcBef>
          <a:spcAft>
            <a:spcPct val="0"/>
          </a:spcAft>
          <a:defRPr sz="2300" dirty="0" smtClean="0">
            <a:solidFill>
              <a:srgbClr val="FFFFFF"/>
            </a:solidFill>
            <a:effectLst>
              <a:outerShdw blurRad="38100" dist="38100" dir="2700000" algn="tl">
                <a:srgbClr val="000000">
                  <a:alpha val="43137"/>
                </a:srgbClr>
              </a:outerShdw>
            </a:effectLst>
            <a:latin typeface="Segoe" pitchFamily="34" charset="0"/>
          </a:defRPr>
        </a:defPPr>
      </a:lstStyle>
      <a:style>
        <a:lnRef idx="0">
          <a:schemeClr val="accent2"/>
        </a:lnRef>
        <a:fillRef idx="3">
          <a:schemeClr val="accent2"/>
        </a:fillRef>
        <a:effectRef idx="3">
          <a:schemeClr val="accent2"/>
        </a:effectRef>
        <a:fontRef idx="minor">
          <a:schemeClr val="lt1"/>
        </a:fontRef>
      </a:style>
    </a:spDef>
  </a:objectDefaults>
  <a:extraClrSchemeLst/>
</a:theme>
</file>

<file path=ppt/theme/theme2.xml><?xml version="1.0" encoding="utf-8"?>
<a:theme xmlns:a="http://schemas.openxmlformats.org/drawingml/2006/main" name="White with Courier font for code slides">
  <a:themeElements>
    <a:clrScheme name="Blue Template-Template">
      <a:dk1>
        <a:srgbClr val="000000"/>
      </a:dk1>
      <a:lt1>
        <a:srgbClr val="FFFFFF"/>
      </a:lt1>
      <a:dk2>
        <a:srgbClr val="050595"/>
      </a:dk2>
      <a:lt2>
        <a:srgbClr val="FFFFFF"/>
      </a:lt2>
      <a:accent1>
        <a:srgbClr val="FFC000"/>
      </a:accent1>
      <a:accent2>
        <a:srgbClr val="3497AE"/>
      </a:accent2>
      <a:accent3>
        <a:srgbClr val="DF8045"/>
      </a:accent3>
      <a:accent4>
        <a:srgbClr val="7DCC2E"/>
      </a:accent4>
      <a:accent5>
        <a:srgbClr val="FF9929"/>
      </a:accent5>
      <a:accent6>
        <a:srgbClr val="7D3DA1"/>
      </a:accent6>
      <a:hlink>
        <a:srgbClr val="F3EB4F"/>
      </a:hlink>
      <a:folHlink>
        <a:srgbClr val="7DDDF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ln>
          <a:headEnd type="none" w="med" len="med"/>
          <a:tailEnd type="none" w="med" len="med"/>
        </a:ln>
      </a:spPr>
      <a:bodyPr vert="horz" wrap="square" lIns="109728" tIns="54864" rIns="109728" bIns="54864" numCol="1" rtlCol="0" anchor="ctr" anchorCtr="0" compatLnSpc="1">
        <a:prstTxWarp prst="textNoShape">
          <a:avLst/>
        </a:prstTxWarp>
      </a:bodyPr>
      <a:lstStyle>
        <a:defPPr marL="0" marR="0" indent="0" algn="ctr" defTabSz="1096963" rtl="0" eaLnBrk="1" fontAlgn="base" latinLnBrk="0" hangingPunct="1">
          <a:lnSpc>
            <a:spcPct val="100000"/>
          </a:lnSpc>
          <a:spcBef>
            <a:spcPct val="0"/>
          </a:spcBef>
          <a:spcAft>
            <a:spcPct val="0"/>
          </a:spcAft>
          <a:buClrTx/>
          <a:buSzTx/>
          <a:buFontTx/>
          <a:buNone/>
          <a:tabLst/>
          <a:defRPr kumimoji="0"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defRPr>
        </a:defPPr>
      </a:lstStyle>
      <a:style>
        <a:lnRef idx="0">
          <a:schemeClr val="accent2"/>
        </a:lnRef>
        <a:fillRef idx="3">
          <a:schemeClr val="accent2"/>
        </a:fillRef>
        <a:effectRef idx="3">
          <a:schemeClr val="accent2"/>
        </a:effectRef>
        <a:fontRef idx="minor">
          <a:schemeClr val="lt1"/>
        </a:fontRef>
      </a:style>
    </a:sp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8"?>
<?mso-contentType ?>
<FormTemplates xmlns="http://schemas.microsoft.com/sharepoint/v3/contenttype/forms">
  <Display>DocumentLibraryForm</Display>
  <Edit>AssetEditForm</Edit>
  <New>DocumentLibraryForm</New>
</FormTemplates>
</file>

<file path=customXml/itemProps1.xml><?xml version="1.0" encoding="utf-8"?>
<ds:datastoreItem xmlns:ds="http://schemas.openxmlformats.org/officeDocument/2006/customXml" ds:itemID="{651DED46-D66D-454A-B8B2-8EE17CF4DC11}">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Sample presentation slides (Green and gold texture design)</Template>
  <TotalTime>18</TotalTime>
  <Words>263</Words>
  <Application>Microsoft Office PowerPoint</Application>
  <PresentationFormat>On-screen Show (4:3)</PresentationFormat>
  <Paragraphs>16</Paragraphs>
  <Slides>2</Slides>
  <Notes>2</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2</vt:i4>
      </vt:variant>
    </vt:vector>
  </HeadingPairs>
  <TitlesOfParts>
    <vt:vector size="8" baseType="lpstr">
      <vt:lpstr>Arial</vt:lpstr>
      <vt:lpstr>Calibri</vt:lpstr>
      <vt:lpstr>Courier New</vt:lpstr>
      <vt:lpstr>Wingdings</vt:lpstr>
      <vt:lpstr>Green Segoe 4-3 template-template_April-17-2007</vt:lpstr>
      <vt:lpstr>White with Courier font for code slides</vt:lpstr>
      <vt:lpstr>Young Nuns</vt:lpstr>
      <vt:lpstr>Articles about Young Nuns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Young Nuns</dc:title>
  <dc:creator>Jon and Sam Mayled-Pillay</dc:creator>
  <cp:keywords/>
  <cp:lastModifiedBy>Jon and Sam Mayled-Pillay</cp:lastModifiedBy>
  <cp:revision>5</cp:revision>
  <dcterms:created xsi:type="dcterms:W3CDTF">2017-03-04T14:23:45Z</dcterms:created>
  <dcterms:modified xsi:type="dcterms:W3CDTF">2017-03-05T12:50:31Z</dcterms:modified>
  <cp:version/>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TC102867489990</vt:lpwstr>
  </property>
</Properties>
</file>