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2:19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2:19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Dominican Sisters of St Joseph</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Dominican Sisters of St Joseph</a:t>
            </a: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Using their daily timetable create </a:t>
            </a:r>
            <a:r>
              <a:rPr lang="en-US"/>
              <a:t>a storyboard </a:t>
            </a:r>
            <a:r>
              <a:rPr lang="en-US" dirty="0"/>
              <a:t>of the life of one of these nuns</a:t>
            </a:r>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12</TotalTime>
  <Words>243</Words>
  <Application>Microsoft Office PowerPoint</Application>
  <PresentationFormat>On-screen Show (4:3)</PresentationFormat>
  <Paragraphs>12</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Dominican Sisters of St Joseph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4</cp:revision>
  <dcterms:created xsi:type="dcterms:W3CDTF">2017-03-04T14:23:45Z</dcterms:created>
  <dcterms:modified xsi:type="dcterms:W3CDTF">2017-03-05T14:19:55Z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