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12:53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St Cecilia’s Abbey, Ryde</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St Cecilia’s Abbey, Ryde</a:t>
            </a: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Research the life of a Benedictine nun</a:t>
            </a:r>
          </a:p>
          <a:p>
            <a:pPr lvl="1"/>
            <a:r>
              <a:rPr lang="en-US" dirty="0"/>
              <a:t>How do you think you would cope with life in an enclosed community?</a:t>
            </a:r>
          </a:p>
          <a:p>
            <a:pPr lvl="1"/>
            <a:r>
              <a:rPr lang="en-US" dirty="0"/>
              <a:t>What do you think would be the most difficult aspect of this life?</a:t>
            </a:r>
          </a:p>
          <a:p>
            <a:pPr lvl="1"/>
            <a:r>
              <a:rPr lang="en-US" dirty="0"/>
              <a:t>What do you think are the positive aspects </a:t>
            </a:r>
            <a:r>
              <a:rPr lang="en-US"/>
              <a:t>of this life?</a:t>
            </a:r>
          </a:p>
          <a:p>
            <a:pPr lvl="1"/>
            <a:endParaRPr lang="en-US" dirty="0"/>
          </a:p>
          <a:p>
            <a:pPr lvl="1"/>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36</TotalTime>
  <Words>275</Words>
  <Application>Microsoft Office PowerPoint</Application>
  <PresentationFormat>On-screen Show (4:3)</PresentationFormat>
  <Paragraphs>15</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St Cecilia’s Abbey, Ryde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4</cp:revision>
  <dcterms:created xsi:type="dcterms:W3CDTF">2017-03-04T14:23:45Z</dcterms:created>
  <dcterms:modified xsi:type="dcterms:W3CDTF">2017-03-05T13:16:07Z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