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1:16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a:t>Singing Nuns</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Singing Nuns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lnSpcReduction="10000"/>
          </a:bodyPr>
          <a:lstStyle/>
          <a:p>
            <a:r>
              <a:rPr lang="en-US" dirty="0"/>
              <a:t>Listen to the examples of music given in the information sheets about the different types of music which nuns have recorded</a:t>
            </a:r>
          </a:p>
          <a:p>
            <a:pPr lvl="1"/>
            <a:r>
              <a:rPr lang="en-US" dirty="0"/>
              <a:t>Which type of music do you prefer?”</a:t>
            </a:r>
          </a:p>
          <a:p>
            <a:pPr lvl="1"/>
            <a:r>
              <a:rPr lang="en-US" dirty="0"/>
              <a:t>Explain why you prefer this type of music</a:t>
            </a:r>
          </a:p>
          <a:p>
            <a:pPr lvl="1"/>
            <a:r>
              <a:rPr lang="en-US" dirty="0"/>
              <a:t>Do you think that Sister Cristina </a:t>
            </a:r>
            <a:r>
              <a:rPr lang="en-US" dirty="0" err="1"/>
              <a:t>Scuccia</a:t>
            </a:r>
            <a:r>
              <a:rPr lang="en-US" dirty="0"/>
              <a:t> was right to sing on television? </a:t>
            </a:r>
          </a:p>
          <a:p>
            <a:pPr lvl="1"/>
            <a:r>
              <a:rPr lang="en-US" dirty="0"/>
              <a:t>What effect do you think that Sister Cristina has had on the way </a:t>
            </a:r>
            <a:r>
              <a:rPr lang="en-US"/>
              <a:t>people think about nuns?</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22</TotalTime>
  <Words>291</Words>
  <Application>Microsoft Office PowerPoint</Application>
  <PresentationFormat>On-screen Show (4:3)</PresentationFormat>
  <Paragraphs>16</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Singing Nuns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3</cp:revision>
  <dcterms:created xsi:type="dcterms:W3CDTF">2017-03-04T14:23:45Z</dcterms:created>
  <dcterms:modified xsi:type="dcterms:W3CDTF">2017-03-05T13:18:55Z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