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
  </p:notesMasterIdLst>
  <p:sldIdLst>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66858-6533-47C5-A008-48B7E0B61016}" type="datetimeFigureOut">
              <a:rPr lang="en-US" smtClean="0"/>
              <a:t>3/5/2017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5B13B-AB11-4E77-BAA8-F3086792A40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3/5/2017 1:16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75443"/>
            <a:ext cx="2748212" cy="1831976"/>
          </a:xfrm>
          <a:prstGeom prst="ellipse">
            <a:avLst/>
          </a:prstGeom>
          <a:ln>
            <a:noFill/>
          </a:ln>
          <a:effectLst>
            <a:softEdge rad="112500"/>
          </a:effectLst>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Young Nuns</a:t>
            </a:r>
          </a:p>
        </p:txBody>
      </p:sp>
      <p:sp>
        <p:nvSpPr>
          <p:cNvPr id="3" name="Subtitle 2"/>
          <p:cNvSpPr>
            <a:spLocks noGrp="1"/>
          </p:cNvSpPr>
          <p:nvPr>
            <p:ph type="subTitle" idx="1"/>
          </p:nvPr>
        </p:nvSpPr>
        <p:spPr>
          <a:xfrm>
            <a:off x="730249" y="4344988"/>
            <a:ext cx="7681913" cy="1293812"/>
          </a:xfrm>
        </p:spPr>
        <p:txBody>
          <a:bodyPr>
            <a:normAutofit/>
          </a:bodyPr>
          <a:lstStyle/>
          <a:p>
            <a:r>
              <a:rPr lang="en-US"/>
              <a:t>Singing Nuns</a:t>
            </a:r>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Singing Nuns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92500" lnSpcReduction="10000"/>
          </a:bodyPr>
          <a:lstStyle/>
          <a:p>
            <a:r>
              <a:rPr lang="en-US" dirty="0"/>
              <a:t>Listen to the examples of music given in the information sheets about the different types of music which nuns have recorded</a:t>
            </a:r>
          </a:p>
          <a:p>
            <a:pPr lvl="1"/>
            <a:r>
              <a:rPr lang="en-US" dirty="0"/>
              <a:t>Which type of music do you prefer?”</a:t>
            </a:r>
          </a:p>
          <a:p>
            <a:pPr lvl="1"/>
            <a:r>
              <a:rPr lang="en-US" dirty="0"/>
              <a:t>Explain why you prefer this type of music</a:t>
            </a:r>
          </a:p>
          <a:p>
            <a:pPr lvl="1"/>
            <a:r>
              <a:rPr lang="en-US" dirty="0"/>
              <a:t>Do you think that Sister Cristina </a:t>
            </a:r>
            <a:r>
              <a:rPr lang="en-US" dirty="0" err="1"/>
              <a:t>Scuccia</a:t>
            </a:r>
            <a:r>
              <a:rPr lang="en-US" dirty="0"/>
              <a:t> was right to sing on television? </a:t>
            </a:r>
          </a:p>
          <a:p>
            <a:pPr lvl="1"/>
            <a:r>
              <a:rPr lang="en-US" dirty="0"/>
              <a:t>What effect do you think that Sister Cristina has had on the way </a:t>
            </a:r>
            <a:r>
              <a:rPr lang="en-US"/>
              <a:t>people think about nuns?</a:t>
            </a:r>
            <a:endParaRPr lang="en-US" dirty="0"/>
          </a:p>
        </p:txBody>
      </p:sp>
    </p:spTree>
  </p:cSld>
  <p:clrMapOvr>
    <a:masterClrMapping/>
  </p:clrMapOvr>
  <p:transition>
    <p:fade/>
  </p:transition>
</p:sld>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51DED46-D66D-454A-B8B2-8EE17CF4D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and gold texture design)</Template>
  <TotalTime>22</TotalTime>
  <Words>291</Words>
  <Application>Microsoft Office PowerPoint</Application>
  <PresentationFormat>On-screen Show (4:3)</PresentationFormat>
  <Paragraphs>16</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Courier New</vt:lpstr>
      <vt:lpstr>Wingdings</vt:lpstr>
      <vt:lpstr>Green Segoe 4-3 template-template_April-17-2007</vt:lpstr>
      <vt:lpstr>White with Courier font for code slides</vt:lpstr>
      <vt:lpstr>Young Nuns</vt:lpstr>
      <vt:lpstr>Singing Nuns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Nuns</dc:title>
  <dc:creator>Jon and Sam Mayled-Pillay</dc:creator>
  <cp:keywords/>
  <cp:lastModifiedBy>Jon and Sam Mayled-Pillay</cp:lastModifiedBy>
  <cp:revision>3</cp:revision>
  <dcterms:created xsi:type="dcterms:W3CDTF">2017-03-04T14:23:45Z</dcterms:created>
  <dcterms:modified xsi:type="dcterms:W3CDTF">2017-03-05T13:18:55Z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TC102867489990</vt:lpwstr>
  </property>
</Properties>
</file>