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century versions of </a:t>
            </a:r>
            <a:r>
              <a:rPr lang="en-US" i="1" dirty="0" smtClean="0"/>
              <a:t>Amazing Grace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your own version of </a:t>
            </a:r>
            <a:r>
              <a:rPr lang="en-GB" i="1" dirty="0" smtClean="0"/>
              <a:t>Amazing Grace</a:t>
            </a:r>
            <a:r>
              <a:rPr lang="en-GB" dirty="0" smtClean="0"/>
              <a:t>.</a:t>
            </a:r>
          </a:p>
          <a:p>
            <a:r>
              <a:rPr lang="en-GB" dirty="0" smtClean="0"/>
              <a:t>Or </a:t>
            </a:r>
            <a:endParaRPr lang="en-GB" dirty="0" smtClean="0"/>
          </a:p>
          <a:p>
            <a:r>
              <a:rPr lang="en-GB" smtClean="0"/>
              <a:t>Research </a:t>
            </a:r>
            <a:r>
              <a:rPr lang="en-GB" dirty="0"/>
              <a:t>the reasons why </a:t>
            </a:r>
            <a:r>
              <a:rPr lang="en-GB" dirty="0" smtClean="0"/>
              <a:t>there have </a:t>
            </a:r>
            <a:r>
              <a:rPr lang="en-GB" dirty="0"/>
              <a:t>been so many different versions of </a:t>
            </a:r>
            <a:r>
              <a:rPr lang="en-GB" dirty="0" smtClean="0"/>
              <a:t>this hymn.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century versions of </a:t>
            </a:r>
            <a:r>
              <a:rPr lang="en-US" i="1" dirty="0"/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38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20th century versions of Amazing Grace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2015-09-14T07:06:20Z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