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Slave Triangle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the </a:t>
            </a:r>
            <a:r>
              <a:rPr lang="en-GB" dirty="0" smtClean="0"/>
              <a:t>information:</a:t>
            </a:r>
          </a:p>
          <a:p>
            <a:r>
              <a:rPr lang="en-GB" dirty="0" smtClean="0"/>
              <a:t>Create </a:t>
            </a:r>
            <a:r>
              <a:rPr lang="en-GB" dirty="0"/>
              <a:t>a story </a:t>
            </a:r>
            <a:r>
              <a:rPr lang="en-GB"/>
              <a:t>board </a:t>
            </a:r>
            <a:r>
              <a:rPr lang="en-GB" smtClean="0"/>
              <a:t>about </a:t>
            </a:r>
            <a:r>
              <a:rPr lang="en-GB" dirty="0"/>
              <a:t>the Slave </a:t>
            </a:r>
            <a:r>
              <a:rPr lang="en-GB" dirty="0" smtClean="0"/>
              <a:t>Triangle.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Slave </a:t>
            </a:r>
            <a:r>
              <a:rPr lang="en-US" dirty="0" smtClean="0"/>
              <a:t>Triangle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21</Words>
  <Application>Microsoft Office PowerPoint</Application>
  <PresentationFormat>Custom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Slave Triangle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2015-09-14T07:20:37Z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