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music of </a:t>
            </a:r>
            <a:r>
              <a:rPr lang="en-US" i="1" dirty="0" smtClean="0"/>
              <a:t>Amazing Grace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189" y="6093296"/>
            <a:ext cx="5760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E/S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Listen to the Music (Hymns).</a:t>
            </a:r>
          </a:p>
          <a:p>
            <a:r>
              <a:rPr lang="en-GB" dirty="0" smtClean="0"/>
              <a:t>Which versions do you like most?</a:t>
            </a:r>
          </a:p>
          <a:p>
            <a:r>
              <a:rPr lang="en-GB" dirty="0" smtClean="0"/>
              <a:t>Do you think the extra verse </a:t>
            </a:r>
            <a:r>
              <a:rPr lang="en-GB" dirty="0"/>
              <a:t>makes sense </a:t>
            </a:r>
            <a:r>
              <a:rPr lang="en-GB" dirty="0" smtClean="0"/>
              <a:t>when it is added </a:t>
            </a:r>
            <a:r>
              <a:rPr lang="en-GB" dirty="0" smtClean="0"/>
              <a:t>to the </a:t>
            </a:r>
            <a:r>
              <a:rPr lang="en-GB" dirty="0" smtClean="0"/>
              <a:t>hymn?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1"/>
            <a:r>
              <a:rPr lang="en-GB" i="1" dirty="0" smtClean="0"/>
              <a:t>When </a:t>
            </a:r>
            <a:r>
              <a:rPr lang="en-GB" i="1" dirty="0"/>
              <a:t>we’ve been there ten thousand years,</a:t>
            </a:r>
            <a:endParaRPr lang="en-GB" dirty="0"/>
          </a:p>
          <a:p>
            <a:pPr lvl="1"/>
            <a:r>
              <a:rPr lang="en-GB" i="1" dirty="0"/>
              <a:t>Bright shining as the sun,</a:t>
            </a:r>
            <a:endParaRPr lang="en-GB" dirty="0"/>
          </a:p>
          <a:p>
            <a:pPr lvl="1"/>
            <a:r>
              <a:rPr lang="en-GB" i="1" dirty="0"/>
              <a:t>We’ve no less days to sing God’s praise, </a:t>
            </a:r>
            <a:endParaRPr lang="en-GB" dirty="0"/>
          </a:p>
          <a:p>
            <a:pPr lvl="1"/>
            <a:r>
              <a:rPr lang="en-GB" i="1" dirty="0"/>
              <a:t>Than when we first begun.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music of </a:t>
            </a:r>
            <a:r>
              <a:rPr lang="en-US" i="1" dirty="0"/>
              <a:t>Amazing Grace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189" y="6093296"/>
            <a:ext cx="5760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E/S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44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The music of Amazing Grace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2015-09-14T07:18:07Z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