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music of </a:t>
            </a:r>
            <a:r>
              <a:rPr lang="en-US" i="1" dirty="0" smtClean="0"/>
              <a:t>Amazing Grace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Listen to the Music (Hymns).</a:t>
            </a:r>
          </a:p>
          <a:p>
            <a:r>
              <a:rPr lang="en-GB" dirty="0"/>
              <a:t>Compare and contrast the different </a:t>
            </a:r>
            <a:r>
              <a:rPr lang="en-GB" dirty="0" smtClean="0"/>
              <a:t>versions </a:t>
            </a:r>
            <a:r>
              <a:rPr lang="en-GB" dirty="0"/>
              <a:t>of the hymn. </a:t>
            </a:r>
            <a:endParaRPr lang="en-GB" dirty="0" smtClean="0"/>
          </a:p>
          <a:p>
            <a:r>
              <a:rPr lang="en-GB" dirty="0" smtClean="0"/>
              <a:t>Also </a:t>
            </a:r>
            <a:r>
              <a:rPr lang="en-GB" dirty="0"/>
              <a:t>evaluate and analyse whether the additional verse makes sense or links to </a:t>
            </a:r>
            <a:r>
              <a:rPr lang="en-GB"/>
              <a:t>the </a:t>
            </a:r>
            <a:r>
              <a:rPr lang="en-GB" smtClean="0"/>
              <a:t>hymn?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1"/>
            <a:r>
              <a:rPr lang="en-GB" i="1" dirty="0" smtClean="0"/>
              <a:t>When </a:t>
            </a:r>
            <a:r>
              <a:rPr lang="en-GB" i="1" dirty="0"/>
              <a:t>we’ve been there ten thousand years,</a:t>
            </a:r>
            <a:endParaRPr lang="en-GB" dirty="0"/>
          </a:p>
          <a:p>
            <a:pPr lvl="1"/>
            <a:r>
              <a:rPr lang="en-GB" i="1" dirty="0"/>
              <a:t>Bright shining as the sun,</a:t>
            </a:r>
            <a:endParaRPr lang="en-GB" dirty="0"/>
          </a:p>
          <a:p>
            <a:pPr lvl="1"/>
            <a:r>
              <a:rPr lang="en-GB" i="1" dirty="0"/>
              <a:t>We’ve no less days to sing God’s praise, </a:t>
            </a:r>
            <a:endParaRPr lang="en-GB" dirty="0"/>
          </a:p>
          <a:p>
            <a:pPr lvl="1"/>
            <a:r>
              <a:rPr lang="en-GB" i="1" dirty="0"/>
              <a:t>Than when we first begun.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music of </a:t>
            </a:r>
            <a:r>
              <a:rPr lang="en-US" i="1" dirty="0"/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45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music of Amazing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2015-09-14T07:18:49Z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