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84" r:id="rId2"/>
  </p:sldMasterIdLst>
  <p:notesMasterIdLst>
    <p:notesMasterId r:id="rId5"/>
  </p:notesMasterIdLst>
  <p:handoutMasterIdLst>
    <p:handoutMasterId r:id="rId6"/>
  </p:handoutMasterIdLst>
  <p:sldIdLst>
    <p:sldId id="256" r:id="rId3"/>
    <p:sldId id="257" r:id="rId4"/>
  </p:sldIdLst>
  <p:sldSz cx="12188825" cy="6858000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1200">
          <p15:clr>
            <a:srgbClr val="A4A3A4"/>
          </p15:clr>
        </p15:guide>
        <p15:guide id="3" orient="horz" pos="3888">
          <p15:clr>
            <a:srgbClr val="A4A3A4"/>
          </p15:clr>
        </p15:guide>
        <p15:guide id="4" orient="horz" pos="2880">
          <p15:clr>
            <a:srgbClr val="A4A3A4"/>
          </p15:clr>
        </p15:guide>
        <p15:guide id="5" orient="horz" pos="3216">
          <p15:clr>
            <a:srgbClr val="A4A3A4"/>
          </p15:clr>
        </p15:guide>
        <p15:guide id="6" orient="horz" pos="816">
          <p15:clr>
            <a:srgbClr val="A4A3A4"/>
          </p15:clr>
        </p15:guide>
        <p15:guide id="7" orient="horz" pos="175">
          <p15:clr>
            <a:srgbClr val="A4A3A4"/>
          </p15:clr>
        </p15:guide>
        <p15:guide id="8" pos="3839">
          <p15:clr>
            <a:srgbClr val="A4A3A4"/>
          </p15:clr>
        </p15:guide>
        <p15:guide id="9" pos="959">
          <p15:clr>
            <a:srgbClr val="A4A3A4"/>
          </p15:clr>
        </p15:guide>
        <p15:guide id="10" pos="6719">
          <p15:clr>
            <a:srgbClr val="A4A3A4"/>
          </p15:clr>
        </p15:guide>
        <p15:guide id="11" pos="6143">
          <p15:clr>
            <a:srgbClr val="A4A3A4"/>
          </p15:clr>
        </p15:guide>
        <p15:guide id="12" pos="283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 userDrawn="1">
          <p15:clr>
            <a:srgbClr val="A4A3A4"/>
          </p15:clr>
        </p15:guide>
        <p15:guide id="2" pos="2236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6E25E649-3F16-4E02-A733-19D2CDBF48F0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6163" autoAdjust="0"/>
  </p:normalViewPr>
  <p:slideViewPr>
    <p:cSldViewPr>
      <p:cViewPr varScale="1">
        <p:scale>
          <a:sx n="118" d="100"/>
          <a:sy n="118" d="100"/>
        </p:scale>
        <p:origin x="258" y="102"/>
      </p:cViewPr>
      <p:guideLst>
        <p:guide orient="horz" pos="2160"/>
        <p:guide orient="horz" pos="1200"/>
        <p:guide orient="horz" pos="3888"/>
        <p:guide orient="horz" pos="2880"/>
        <p:guide orient="horz" pos="3216"/>
        <p:guide orient="horz" pos="816"/>
        <p:guide orient="horz" pos="175"/>
        <p:guide pos="3839"/>
        <p:guide pos="959"/>
        <p:guide pos="6719"/>
        <p:guide pos="6143"/>
        <p:guide pos="283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538" y="96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A850423A-8BCE-448E-A97B-03A88B2B12C1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5139585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288" y="768350"/>
            <a:ext cx="68167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01F2A70B-78F2-4DCF-B53B-C990D2FAFB8A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11570515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6" name="line"/>
          <p:cNvGrpSpPr/>
          <p:nvPr/>
        </p:nvGrpSpPr>
        <p:grpSpPr bwMode="invGray">
          <a:xfrm>
            <a:off x="1584896" y="4724400"/>
            <a:ext cx="8631936" cy="64008"/>
            <a:chOff x="-4110038" y="2703513"/>
            <a:chExt cx="17394239" cy="160336"/>
          </a:xfrm>
          <a:solidFill>
            <a:schemeClr val="tx2"/>
          </a:solidFill>
        </p:grpSpPr>
        <p:sp>
          <p:nvSpPr>
            <p:cNvPr id="257" name="Freeform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8" name="Freeform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9" name="Freeform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0" name="Freeform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1" name="Freeform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2" name="Freeform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3" name="Freeform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4" name="Freeform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5" name="Freeform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6" name="Freeform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7" name="Freeform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8" name="Freeform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9" name="Freeform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0" name="Freeform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1" name="Freeform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2" name="Freeform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3" name="Freeform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4" name="Freeform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5" name="Freeform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6" name="Freeform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7" name="Freeform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8" name="Freeform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9" name="Freeform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0" name="Freeform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1" name="Freeform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2" name="Freeform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3" name="Freeform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4" name="Freeform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5" name="Freeform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6" name="Freeform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7" name="Freeform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8" name="Freeform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9" name="Freeform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0" name="Freeform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1" name="Freeform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2" name="Freeform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3" name="Freeform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4" name="Freeform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5" name="Freeform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6" name="Freeform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7" name="Freeform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8" name="Freeform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9" name="Freeform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0" name="Freeform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1" name="Freeform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2" name="Freeform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3" name="Freeform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4" name="Freeform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5" name="Freeform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6" name="Freeform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7" name="Freeform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8" name="Freeform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9" name="Freeform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0" name="Freeform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1" name="Freeform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2" name="Freeform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3" name="Freeform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4" name="Freeform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5" name="Freeform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6" name="Freeform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7" name="Freeform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8" name="Freeform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9" name="Freeform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0" name="Freeform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1" name="Freeform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2" name="Freeform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3" name="Freeform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4" name="Freeform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5" name="Freeform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6" name="Freeform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7" name="Freeform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8" name="Freeform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9" name="Freeform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0" name="Freeform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1" name="Freeform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2" name="Freeform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3" name="Freeform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4" name="Freeform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5" name="Freeform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6" name="Freeform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7" name="Freeform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8" name="Freeform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9" name="Freeform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0" name="Freeform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1" name="Freeform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2" name="Freeform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3" name="Freeform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4" name="Freeform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5" name="Freeform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6" name="Freeform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7" name="Freeform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8" name="Freeform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9" name="Freeform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0" name="Freeform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1" name="Freeform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2" name="Freeform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3" name="Freeform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4" name="Freeform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5" name="Freeform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6" name="Freeform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7" name="Freeform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8" name="Freeform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9" name="Freeform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0" name="Freeform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1" name="Freeform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2" name="Freeform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3" name="Freeform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4" name="Freeform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5" name="Freeform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6" name="Freeform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7" name="Freeform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8" name="Freeform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9" name="Freeform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0" name="Freeform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1" name="Freeform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2" name="Freeform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3" name="Freeform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4" name="Freeform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5" name="Freeform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6" name="Freeform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7" name="Freeform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8" name="Freeform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9" name="Freeform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2413" y="5105400"/>
            <a:ext cx="9143999" cy="1066800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2413" y="1905000"/>
            <a:ext cx="9144000" cy="2667000"/>
          </a:xfrm>
        </p:spPr>
        <p:txBody>
          <a:bodyPr>
            <a:noAutofit/>
          </a:bodyPr>
          <a:lstStyle>
            <a:lvl1pPr>
              <a:defRPr sz="5400"/>
            </a:lvl1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785518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line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  <a:solidFill>
            <a:schemeClr val="tx2"/>
          </a:solidFill>
        </p:grpSpPr>
        <p:sp>
          <p:nvSpPr>
            <p:cNvPr id="8" name="Freeform 7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1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2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3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4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5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6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7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8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9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0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1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2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3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4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5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6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7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8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9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0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1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2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3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4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5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6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7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8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9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0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1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2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3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4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5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6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7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8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9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0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1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2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3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4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5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6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7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8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9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0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1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2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3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4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5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6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7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8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9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0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1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/>
          <a:lstStyle/>
          <a:p>
            <a:fld id="{9AFE8FB1-0A7A-443E-AAF7-31D4FA1AA312}" type="datetimeFigureOut">
              <a:rPr lang="en-US" smtClean="0"/>
              <a:t>9/14/2015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 marL="1956816">
              <a:defRPr/>
            </a:lvl6pPr>
            <a:lvl7pPr marL="1956816">
              <a:defRPr/>
            </a:lvl7pPr>
            <a:lvl8pPr marL="1956816">
              <a:defRPr/>
            </a:lvl8pPr>
            <a:lvl9pPr marL="1956816">
              <a:defRPr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2341694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line"/>
          <p:cNvGrpSpPr/>
          <p:nvPr/>
        </p:nvGrpSpPr>
        <p:grpSpPr bwMode="invGray">
          <a:xfrm rot="5400000">
            <a:off x="6864412" y="3472598"/>
            <a:ext cx="6492240" cy="64008"/>
            <a:chOff x="1522413" y="1514475"/>
            <a:chExt cx="10569575" cy="64008"/>
          </a:xfrm>
          <a:solidFill>
            <a:schemeClr val="tx2"/>
          </a:solidFill>
        </p:grpSpPr>
        <p:sp>
          <p:nvSpPr>
            <p:cNvPr id="8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9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0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1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2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3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4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5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6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7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8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9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0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1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2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3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4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5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6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7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8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9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0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1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2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3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4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5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6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7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8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9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0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1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2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3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4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5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6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7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8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9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0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1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2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3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4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5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6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7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8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9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0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1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2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3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4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5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6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7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8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9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0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1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/>
          <a:lstStyle/>
          <a:p>
            <a:fld id="{9AFE8FB1-0A7A-443E-AAF7-31D4FA1AA312}" type="datetimeFigureOut">
              <a:rPr lang="en-US" smtClean="0"/>
              <a:t>9/14/2015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8012" y="277813"/>
            <a:ext cx="9144001" cy="5898573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361612" y="274639"/>
            <a:ext cx="1371600" cy="590174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3585536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7" name="line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  <a:solidFill>
            <a:schemeClr val="tx2"/>
          </a:solidFill>
        </p:grpSpPr>
        <p:sp>
          <p:nvSpPr>
            <p:cNvPr id="168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9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0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1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2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3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4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5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6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7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8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9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0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1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2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3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4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5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6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7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8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9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0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1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2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3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4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5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6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7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8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9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0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1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2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3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4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5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6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7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8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9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0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1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2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3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4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5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6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7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8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9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0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1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2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3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4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5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6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7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8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9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0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1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2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3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4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5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6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7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8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9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0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1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/>
          <a:lstStyle/>
          <a:p>
            <a:fld id="{9AFE8FB1-0A7A-443E-AAF7-31D4FA1AA312}" type="datetimeFigureOut">
              <a:rPr lang="en-US" smtClean="0"/>
              <a:t>9/14/2015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 marL="548640">
              <a:defRPr/>
            </a:lvl2pPr>
            <a:lvl3pPr marL="777240">
              <a:defRPr/>
            </a:lvl3pPr>
            <a:lvl4pPr marL="1005840">
              <a:defRPr/>
            </a:lvl4pPr>
            <a:lvl5pPr marL="1234440">
              <a:defRPr/>
            </a:lvl5pPr>
            <a:lvl6pPr marL="1463040">
              <a:defRPr baseline="0"/>
            </a:lvl6pPr>
            <a:lvl7pPr marL="1691640">
              <a:defRPr baseline="0"/>
            </a:lvl7pPr>
            <a:lvl8pPr marL="1920240">
              <a:defRPr baseline="0"/>
            </a:lvl8pPr>
            <a:lvl9pPr marL="2148840">
              <a:defRPr baseline="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085765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5" name="line"/>
          <p:cNvGrpSpPr/>
          <p:nvPr/>
        </p:nvGrpSpPr>
        <p:grpSpPr bwMode="invGray">
          <a:xfrm>
            <a:off x="1584896" y="4724400"/>
            <a:ext cx="8631936" cy="64008"/>
            <a:chOff x="-4110038" y="2703513"/>
            <a:chExt cx="17394239" cy="160336"/>
          </a:xfrm>
          <a:solidFill>
            <a:schemeClr val="tx2"/>
          </a:solidFill>
        </p:grpSpPr>
        <p:sp>
          <p:nvSpPr>
            <p:cNvPr id="256" name="Freeform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7" name="Freeform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8" name="Freeform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9" name="Freeform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0" name="Freeform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1" name="Freeform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2" name="Freeform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3" name="Freeform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4" name="Freeform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5" name="Freeform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6" name="Freeform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7" name="Freeform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8" name="Freeform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9" name="Freeform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0" name="Freeform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1" name="Freeform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2" name="Freeform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3" name="Freeform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4" name="Freeform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5" name="Freeform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6" name="Freeform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7" name="Freeform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8" name="Freeform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9" name="Freeform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0" name="Freeform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1" name="Freeform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2" name="Freeform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3" name="Freeform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4" name="Freeform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5" name="Freeform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6" name="Freeform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7" name="Freeform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8" name="Freeform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9" name="Freeform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0" name="Freeform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1" name="Freeform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2" name="Freeform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3" name="Freeform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4" name="Freeform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5" name="Freeform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6" name="Freeform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7" name="Freeform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8" name="Freeform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9" name="Freeform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0" name="Freeform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1" name="Freeform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2" name="Freeform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3" name="Freeform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4" name="Freeform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5" name="Freeform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6" name="Freeform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7" name="Freeform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8" name="Freeform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9" name="Freeform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0" name="Freeform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1" name="Freeform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2" name="Freeform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3" name="Freeform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4" name="Freeform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5" name="Freeform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6" name="Freeform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7" name="Freeform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8" name="Freeform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9" name="Freeform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0" name="Freeform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1" name="Freeform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2" name="Freeform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3" name="Freeform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4" name="Freeform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5" name="Freeform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6" name="Freeform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7" name="Freeform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8" name="Freeform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9" name="Freeform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0" name="Freeform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1" name="Freeform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2" name="Freeform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3" name="Freeform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4" name="Freeform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5" name="Freeform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6" name="Freeform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7" name="Freeform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8" name="Freeform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9" name="Freeform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0" name="Freeform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1" name="Freeform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2" name="Freeform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3" name="Freeform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4" name="Freeform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5" name="Freeform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6" name="Freeform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7" name="Freeform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8" name="Freeform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9" name="Freeform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0" name="Freeform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1" name="Freeform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2" name="Freeform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3" name="Freeform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4" name="Freeform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5" name="Freeform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6" name="Freeform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7" name="Freeform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8" name="Freeform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9" name="Freeform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0" name="Freeform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1" name="Freeform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2" name="Freeform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3" name="Freeform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4" name="Freeform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5" name="Freeform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6" name="Freeform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7" name="Freeform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8" name="Freeform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9" name="Freeform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0" name="Freeform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1" name="Freeform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2" name="Freeform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3" name="Freeform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4" name="Freeform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5" name="Freeform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6" name="Freeform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7" name="Freeform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8" name="Freeform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/>
          <a:lstStyle/>
          <a:p>
            <a:fld id="{9AFE8FB1-0A7A-443E-AAF7-31D4FA1AA312}" type="datetimeFigureOut">
              <a:rPr lang="en-US" smtClean="0"/>
              <a:t>9/14/2015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3" y="5102525"/>
            <a:ext cx="9143999" cy="1069675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3" y="1905000"/>
            <a:ext cx="9144000" cy="2667000"/>
          </a:xfrm>
        </p:spPr>
        <p:txBody>
          <a:bodyPr anchor="b">
            <a:noAutofit/>
          </a:bodyPr>
          <a:lstStyle>
            <a:lvl1pPr algn="l">
              <a:defRPr sz="44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2456324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8" name="line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  <a:solidFill>
            <a:schemeClr val="tx2"/>
          </a:solidFill>
        </p:grpSpPr>
        <p:sp>
          <p:nvSpPr>
            <p:cNvPr id="159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0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1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2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3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4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5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6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7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8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9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0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1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2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3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4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5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6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7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8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9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0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1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2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3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4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5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6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7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8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9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0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1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2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3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4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5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6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7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8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9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0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1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2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3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4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5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6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7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8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9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0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1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2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3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4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5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6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7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8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9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0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1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2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3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4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5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6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7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8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9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0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1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2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/>
          <a:lstStyle/>
          <a:p>
            <a:fld id="{9AFE8FB1-0A7A-443E-AAF7-31D4FA1AA312}" type="datetimeFigureOut">
              <a:rPr lang="en-US" smtClean="0"/>
              <a:t>9/14/2015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46815" y="1905000"/>
            <a:ext cx="4419598" cy="42672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2413" y="1905000"/>
            <a:ext cx="4419599" cy="42672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9659689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0" name="line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  <a:solidFill>
            <a:schemeClr val="tx2"/>
          </a:solidFill>
        </p:grpSpPr>
        <p:sp>
          <p:nvSpPr>
            <p:cNvPr id="161" name="Freeform 16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2" name="Freeform 16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3" name="Freeform 16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4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5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6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7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8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9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0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1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2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3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4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5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6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7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8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9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0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1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2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3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4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5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6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7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8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9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0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1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2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3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4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5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6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7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8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9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0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1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2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3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4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5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6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7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8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9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0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1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2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3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4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5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6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7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8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9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0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1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2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3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4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5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6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7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8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9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0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1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2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3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4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/>
          <a:lstStyle/>
          <a:p>
            <a:fld id="{9AFE8FB1-0A7A-443E-AAF7-31D4FA1AA312}" type="datetimeFigureOut">
              <a:rPr lang="en-US" smtClean="0"/>
              <a:t>9/14/2015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49860" y="2819399"/>
            <a:ext cx="4416552" cy="335280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 marL="1956816">
              <a:defRPr sz="1600"/>
            </a:lvl5pPr>
            <a:lvl6pPr marL="1956816">
              <a:defRPr sz="1600"/>
            </a:lvl6pPr>
            <a:lvl7pPr marL="1956816">
              <a:defRPr sz="1600"/>
            </a:lvl7pPr>
            <a:lvl8pPr marL="1956816">
              <a:defRPr sz="1600"/>
            </a:lvl8pPr>
            <a:lvl9pPr marL="1956816"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49860" y="1905000"/>
            <a:ext cx="4416552" cy="76200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22413" y="2819399"/>
            <a:ext cx="4416552" cy="335280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3" y="1905000"/>
            <a:ext cx="4416552" cy="76200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307442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6" name="line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  <a:solidFill>
            <a:schemeClr val="tx2"/>
          </a:solidFill>
        </p:grpSpPr>
        <p:sp>
          <p:nvSpPr>
            <p:cNvPr id="157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8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9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0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1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2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3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4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5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6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7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8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9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0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1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2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3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4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5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6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7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8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9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0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1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2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3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4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5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6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7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8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9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0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1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2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3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4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5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6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7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8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9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0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1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2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3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4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5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6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7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8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9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0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1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2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3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4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5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6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7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8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9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0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1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2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3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4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5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6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7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8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9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0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/>
          <a:lstStyle/>
          <a:p>
            <a:fld id="{9AFE8FB1-0A7A-443E-AAF7-31D4FA1AA312}" type="datetimeFigureOut">
              <a:rPr lang="en-US" smtClean="0"/>
              <a:t>9/14/2015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2957958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/>
          <a:lstStyle/>
          <a:p>
            <a:fld id="{9AFE8FB1-0A7A-443E-AAF7-31D4FA1AA312}" type="datetimeFigureOut">
              <a:rPr lang="en-US" smtClean="0"/>
              <a:t>9/14/2015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98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5" name="frame"/>
          <p:cNvGrpSpPr/>
          <p:nvPr/>
        </p:nvGrpSpPr>
        <p:grpSpPr bwMode="invGray">
          <a:xfrm>
            <a:off x="4417839" y="1630821"/>
            <a:ext cx="6291028" cy="4575885"/>
            <a:chOff x="4417839" y="1630821"/>
            <a:chExt cx="6291028" cy="4575885"/>
          </a:xfrm>
          <a:solidFill>
            <a:schemeClr val="tx2"/>
          </a:solidFill>
        </p:grpSpPr>
        <p:grpSp>
          <p:nvGrpSpPr>
            <p:cNvPr id="616" name="Group 615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  <a:grpFill/>
          </p:grpSpPr>
          <p:grpSp>
            <p:nvGrpSpPr>
              <p:cNvPr id="768" name="Group 76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grpFill/>
            </p:grpSpPr>
            <p:sp>
              <p:nvSpPr>
                <p:cNvPr id="844" name="Freeform 84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5" name="Freeform 84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6" name="Freeform 84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7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8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9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0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1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2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3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4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5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6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7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8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9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0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1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2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3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4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5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6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7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8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9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0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1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2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3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4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5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6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7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8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9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0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1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2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3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4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5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6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7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8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9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0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1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2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3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4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5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6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7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8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9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0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1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2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3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4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5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6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7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8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9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0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1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2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3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4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5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6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7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769" name="Group 76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grpFill/>
            </p:grpSpPr>
            <p:sp>
              <p:nvSpPr>
                <p:cNvPr id="770" name="Freeform 76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1" name="Freeform 77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2" name="Freeform 77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3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4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5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6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7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8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9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0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1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2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3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4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5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6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7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8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9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0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1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2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3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4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5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6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7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8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9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0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1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2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3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4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5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6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7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8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9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0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1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2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3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4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5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6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7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8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9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0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1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2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3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4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5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6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7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8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9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0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1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2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3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4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5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6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7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8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9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0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1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2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3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  <p:grpSp>
          <p:nvGrpSpPr>
            <p:cNvPr id="617" name="Group 616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  <a:grpFill/>
          </p:grpSpPr>
          <p:grpSp>
            <p:nvGrpSpPr>
              <p:cNvPr id="618" name="Group 61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grpFill/>
            </p:grpSpPr>
            <p:sp>
              <p:nvSpPr>
                <p:cNvPr id="694" name="Freeform 69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5" name="Freeform 69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6" name="Freeform 69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7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8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9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0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1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2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3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4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5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6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7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8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9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0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1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2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3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4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5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6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7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8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9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0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1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2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3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4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5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6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7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8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9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0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1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2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3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4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5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6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7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8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9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0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1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2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3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4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5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6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7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8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9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0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1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2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3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4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5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6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7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8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9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0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1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2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3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4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5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6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7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619" name="Group 61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grpFill/>
            </p:grpSpPr>
            <p:sp>
              <p:nvSpPr>
                <p:cNvPr id="620" name="Freeform 61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1" name="Freeform 62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2" name="Freeform 62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3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4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5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6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7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8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9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0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1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2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3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4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5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6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7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8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9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0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1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2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3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4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5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6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7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8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9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0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1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2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3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4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5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6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7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8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9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0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1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2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3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4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5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6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7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8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9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0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1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2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3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4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5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6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7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8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9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0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1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2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3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4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5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6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7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8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9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0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1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2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3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/>
          <a:lstStyle/>
          <a:p>
            <a:fld id="{9AFE8FB1-0A7A-443E-AAF7-31D4FA1AA312}" type="datetimeFigureOut">
              <a:rPr lang="en-US" smtClean="0"/>
              <a:t>9/14/2015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0022" y="1905000"/>
            <a:ext cx="5669280" cy="40386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 baseline="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2413" y="3429000"/>
            <a:ext cx="2743200" cy="2743200"/>
          </a:xfrm>
        </p:spPr>
        <p:txBody>
          <a:bodyPr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anchor="b">
            <a:noAutofit/>
          </a:bodyPr>
          <a:lstStyle>
            <a:lvl1pPr algn="l">
              <a:defRPr sz="32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257661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" name="frame"/>
          <p:cNvGrpSpPr/>
          <p:nvPr/>
        </p:nvGrpSpPr>
        <p:grpSpPr bwMode="invGray">
          <a:xfrm flipH="1">
            <a:off x="1447500" y="1630821"/>
            <a:ext cx="6291028" cy="4575885"/>
            <a:chOff x="4417839" y="1630821"/>
            <a:chExt cx="6291028" cy="4575885"/>
          </a:xfrm>
          <a:solidFill>
            <a:schemeClr val="tx2"/>
          </a:solidFill>
        </p:grpSpPr>
        <p:grpSp>
          <p:nvGrpSpPr>
            <p:cNvPr id="615" name="Group 614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  <a:grpFill/>
          </p:grpSpPr>
          <p:grpSp>
            <p:nvGrpSpPr>
              <p:cNvPr id="767" name="Group 76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grpFill/>
            </p:grpSpPr>
            <p:sp>
              <p:nvSpPr>
                <p:cNvPr id="843" name="Freeform 84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4" name="Freeform 84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5" name="Freeform 84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6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7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8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9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0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1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2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3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4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5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6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7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8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9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0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1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2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3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4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5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6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7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8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9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0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1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2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3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4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5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6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7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8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9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0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1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2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3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4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5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6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7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8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9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0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1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2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3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4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5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6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7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8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9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0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1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2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3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4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5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6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7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8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9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0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1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2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3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4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5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6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768" name="Group 76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grpFill/>
            </p:grpSpPr>
            <p:sp>
              <p:nvSpPr>
                <p:cNvPr id="769" name="Freeform 76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0" name="Freeform 76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1" name="Freeform 77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2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3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4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5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6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7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8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9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0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1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2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3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4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5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6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7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8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9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0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1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2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3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4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5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6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7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8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9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0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1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2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3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4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5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6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7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8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9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0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1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2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3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4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5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6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7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8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9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0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1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2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3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4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5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6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7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8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9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0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1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2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3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4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5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6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7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8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9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0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1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2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  <p:grpSp>
          <p:nvGrpSpPr>
            <p:cNvPr id="616" name="Group 615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  <a:grpFill/>
          </p:grpSpPr>
          <p:grpSp>
            <p:nvGrpSpPr>
              <p:cNvPr id="617" name="Group 61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grpFill/>
            </p:grpSpPr>
            <p:sp>
              <p:nvSpPr>
                <p:cNvPr id="693" name="Freeform 69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4" name="Freeform 69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5" name="Freeform 69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6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7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8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9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0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1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2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3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4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5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6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7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8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9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0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1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2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3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4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5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6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7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8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9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0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1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2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3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4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5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6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7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8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9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0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1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2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3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4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5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6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7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8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9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0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1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2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3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4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5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6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7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8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9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0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1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2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3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4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5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6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7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8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9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0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1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2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3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4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5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6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618" name="Group 61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grpFill/>
            </p:grpSpPr>
            <p:sp>
              <p:nvSpPr>
                <p:cNvPr id="619" name="Freeform 61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0" name="Freeform 61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1" name="Freeform 62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2" name="Freeform 621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3" name="Freeform 622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4" name="Freeform 623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5" name="Freeform 624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6" name="Freeform 625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7" name="Freeform 626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8" name="Freeform 627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9" name="Freeform 628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0" name="Freeform 629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1" name="Freeform 630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2" name="Freeform 631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3" name="Freeform 632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4" name="Freeform 633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5" name="Freeform 634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6" name="Freeform 635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7" name="Freeform 636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8" name="Freeform 637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9" name="Freeform 638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0" name="Freeform 639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1" name="Freeform 640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2" name="Freeform 641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3" name="Freeform 642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4" name="Freeform 643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5" name="Freeform 644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6" name="Freeform 645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7" name="Freeform 646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8" name="Freeform 647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9" name="Freeform 648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0" name="Freeform 649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1" name="Freeform 650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2" name="Freeform 651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3" name="Freeform 652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4" name="Freeform 653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5" name="Freeform 654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6" name="Freeform 655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7" name="Freeform 656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8" name="Freeform 657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9" name="Freeform 658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0" name="Freeform 659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1" name="Freeform 660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2" name="Freeform 661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3" name="Freeform 662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4" name="Freeform 663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5" name="Freeform 664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6" name="Freeform 665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7" name="Freeform 666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8" name="Freeform 667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9" name="Freeform 668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0" name="Freeform 669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1" name="Freeform 670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2" name="Freeform 671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3" name="Freeform 672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4" name="Freeform 673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5" name="Freeform 674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6" name="Freeform 675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7" name="Freeform 676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8" name="Freeform 677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9" name="Freeform 678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0" name="Freeform 679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1" name="Freeform 680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2" name="Freeform 681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3" name="Freeform 682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4" name="Freeform 683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5" name="Freeform 684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6" name="Freeform 685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7" name="Freeform 686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8" name="Freeform 687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9" name="Freeform 688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0" name="Freeform 689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1" name="Freeform 690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2" name="Freeform 691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/>
          <a:lstStyle/>
          <a:p>
            <a:fld id="{9AFE8FB1-0A7A-443E-AAF7-31D4FA1AA312}" type="datetimeFigureOut">
              <a:rPr lang="en-US" smtClean="0"/>
              <a:t>9/14/2015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45838" y="1884311"/>
            <a:ext cx="5669280" cy="4041648"/>
          </a:xfrm>
          <a:solidFill>
            <a:schemeClr val="bg1"/>
          </a:solidFill>
        </p:spPr>
        <p:txBody>
          <a:bodyPr tIns="91440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905959" y="3411748"/>
            <a:ext cx="2743200" cy="2743200"/>
          </a:xfrm>
        </p:spPr>
        <p:txBody>
          <a:bodyPr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anchor="b">
            <a:noAutofit/>
          </a:bodyPr>
          <a:lstStyle>
            <a:lvl1pPr algn="l">
              <a:defRPr sz="32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2054951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4" y="1905000"/>
            <a:ext cx="9144000" cy="426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 cstate="print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backgroundRemoval t="10000" b="100000" l="1394" r="95122">
                        <a14:foregroundMark x1="31359" y1="17714" x2="47735" y2="12857"/>
                        <a14:foregroundMark x1="48084" y1="12857" x2="60627" y2="15714"/>
                        <a14:foregroundMark x1="59930" y1="16000" x2="66551" y2="24286"/>
                        <a14:foregroundMark x1="66551" y1="24286" x2="70732" y2="32000"/>
                        <a14:foregroundMark x1="71080" y1="32571" x2="69338" y2="41143"/>
                        <a14:foregroundMark x1="69686" y1="41429" x2="67596" y2="43143"/>
                        <a14:foregroundMark x1="67944" y1="43143" x2="65505" y2="42286"/>
                        <a14:foregroundMark x1="65854" y1="43714" x2="63415" y2="48286"/>
                        <a14:foregroundMark x1="63415" y1="48571" x2="72125" y2="56286"/>
                        <a14:foregroundMark x1="72125" y1="57143" x2="76655" y2="64286"/>
                        <a14:foregroundMark x1="76655" y1="64286" x2="83624" y2="70000"/>
                        <a14:foregroundMark x1="84321" y1="70571" x2="97909" y2="85143"/>
                        <a14:foregroundMark x1="31359" y1="18286" x2="28223" y2="21714"/>
                        <a14:foregroundMark x1="28223" y1="21714" x2="28223" y2="24857"/>
                        <a14:foregroundMark x1="28223" y1="25143" x2="28223" y2="26571"/>
                        <a14:foregroundMark x1="28223" y1="26286" x2="24042" y2="29143"/>
                        <a14:foregroundMark x1="24042" y1="30286" x2="23345" y2="34286"/>
                        <a14:foregroundMark x1="23345" y1="32857" x2="23345" y2="32857"/>
                        <a14:foregroundMark x1="23345" y1="36286" x2="23693" y2="44857"/>
                        <a14:foregroundMark x1="22300" y1="33714" x2="22997" y2="34286"/>
                        <a14:foregroundMark x1="22997" y1="36000" x2="22997" y2="36000"/>
                        <a14:foregroundMark x1="23693" y1="45429" x2="28223" y2="46857"/>
                        <a14:foregroundMark x1="25087" y1="46286" x2="31010" y2="46000"/>
                        <a14:foregroundMark x1="27526" y1="46571" x2="31010" y2="46857"/>
                        <a14:foregroundMark x1="29268" y1="46857" x2="26829" y2="51429"/>
                        <a14:foregroundMark x1="26829" y1="51714" x2="11847" y2="63143"/>
                        <a14:foregroundMark x1="11847" y1="63143" x2="5923" y2="73714"/>
                        <a14:foregroundMark x1="6620" y1="73714" x2="6620" y2="73714"/>
                        <a14:foregroundMark x1="6272" y1="73429" x2="3833" y2="82857"/>
                        <a14:foregroundMark x1="30314" y1="99143" x2="20906" y2="92857"/>
                        <a14:foregroundMark x1="20906" y1="92857" x2="20906" y2="92857"/>
                        <a14:foregroundMark x1="20906" y1="92857" x2="15331" y2="90000"/>
                        <a14:foregroundMark x1="17770" y1="91429" x2="12544" y2="88857"/>
                        <a14:foregroundMark x1="14286" y1="90571" x2="8362" y2="88857"/>
                        <a14:foregroundMark x1="11847" y1="90000" x2="5226" y2="84286"/>
                        <a14:foregroundMark x1="9059" y1="87143" x2="3833" y2="83714"/>
                        <a14:backgroundMark x1="47735" y1="12857" x2="47735" y2="13143"/>
                        <a14:backgroundMark x1="48780" y1="13714" x2="48780" y2="13714"/>
                        <a14:backgroundMark x1="49826" y1="13714" x2="49826" y2="13714"/>
                        <a14:backgroundMark x1="45296" y1="13714" x2="45296" y2="13714"/>
                        <a14:backgroundMark x1="31010" y1="47143" x2="31010" y2="47143"/>
                        <a14:backgroundMark x1="30314" y1="47143" x2="30314" y2="47143"/>
                        <a14:backgroundMark x1="29268" y1="48286" x2="29268" y2="48286"/>
                        <a14:backgroundMark x1="24042" y1="45143" x2="24042" y2="45143"/>
                        <a14:backgroundMark x1="23693" y1="31143" x2="23693" y2="31143"/>
                        <a14:backgroundMark x1="24739" y1="30286" x2="24739" y2="30286"/>
                        <a14:backgroundMark x1="25087" y1="29714" x2="25087" y2="29714"/>
                        <a14:backgroundMark x1="59930" y1="15714" x2="59930" y2="15714"/>
                        <a14:backgroundMark x1="60279" y1="16571" x2="60279" y2="16571"/>
                        <a14:backgroundMark x1="70383" y1="30857" x2="70383" y2="30857"/>
                        <a14:backgroundMark x1="71429" y1="32571" x2="71429" y2="32571"/>
                        <a14:backgroundMark x1="71080" y1="33714" x2="71080" y2="33714"/>
                        <a14:backgroundMark x1="71080" y1="34571" x2="71080" y2="34571"/>
                        <a14:backgroundMark x1="70732" y1="36000" x2="70732" y2="36000"/>
                        <a14:backgroundMark x1="70035" y1="38857" x2="70035" y2="38857"/>
                        <a14:backgroundMark x1="69686" y1="40571" x2="69686" y2="40571"/>
                        <a14:backgroundMark x1="70035" y1="42286" x2="70035" y2="42286"/>
                        <a14:backgroundMark x1="65505" y1="44000" x2="65505" y2="44000"/>
                        <a14:backgroundMark x1="67596" y1="44571" x2="67596" y2="44571"/>
                        <a14:backgroundMark x1="67596" y1="44571" x2="67247" y2="52286"/>
                        <a14:backgroundMark x1="64808" y1="46286" x2="66899" y2="51714"/>
                        <a14:backgroundMark x1="63066" y1="49143" x2="66551" y2="49143"/>
                        <a14:backgroundMark x1="23693" y1="46000" x2="23693" y2="53143"/>
                        <a14:backgroundMark x1="25784" y1="46857" x2="25784" y2="52571"/>
                        <a14:backgroundMark x1="82578" y1="69143" x2="88850" y2="74571"/>
                        <a14:backgroundMark x1="98606" y1="85429" x2="98606" y2="85429"/>
                        <a14:backgroundMark x1="98258" y1="85429" x2="98258" y2="85429"/>
                        <a14:backgroundMark x1="64111" y1="48286" x2="64111" y2="48286"/>
                        <a14:backgroundMark x1="65505" y1="50857" x2="72125" y2="56571"/>
                        <a14:backgroundMark x1="13589" y1="62000" x2="4181" y2="76857"/>
                        <a14:backgroundMark x1="27526" y1="46286" x2="28920" y2="48286"/>
                        <a14:backgroundMark x1="29268" y1="48857" x2="26481" y2="51714"/>
                        <a14:backgroundMark x1="65854" y1="24571" x2="67247" y2="2600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9766820" y="-242297"/>
            <a:ext cx="2521822" cy="307539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9647144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lnSpc>
          <a:spcPct val="90000"/>
        </a:lnSpc>
        <a:spcBef>
          <a:spcPts val="1800"/>
        </a:spcBef>
        <a:buClr>
          <a:schemeClr val="tx2"/>
        </a:buClr>
        <a:buSzPct val="80000"/>
        <a:buFont typeface="Wingdings 3" panose="05040102010807070707" pitchFamily="18" charset="2"/>
        <a:buChar char="u"/>
        <a:defRPr sz="2400" kern="1200">
          <a:solidFill>
            <a:schemeClr val="bg1"/>
          </a:solidFill>
          <a:latin typeface="+mn-lt"/>
          <a:ea typeface="+mn-ea"/>
          <a:cs typeface="+mn-cs"/>
        </a:defRPr>
      </a:lvl1pPr>
      <a:lvl2pPr marL="576072" indent="-274320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100000"/>
        <a:buFont typeface="Wingdings 3" panose="05040102010807070707" pitchFamily="18" charset="2"/>
        <a:buChar char="u"/>
        <a:defRPr sz="2000" kern="1200">
          <a:solidFill>
            <a:schemeClr val="bg1"/>
          </a:solidFill>
          <a:latin typeface="+mn-lt"/>
          <a:ea typeface="+mn-ea"/>
          <a:cs typeface="+mn-cs"/>
        </a:defRPr>
      </a:lvl2pPr>
      <a:lvl3pPr marL="804672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80000"/>
        <a:buFont typeface="Wingdings 3" panose="05040102010807070707" pitchFamily="18" charset="2"/>
        <a:buChar char="u"/>
        <a:defRPr sz="1800" kern="1200">
          <a:solidFill>
            <a:schemeClr val="bg1"/>
          </a:solidFill>
          <a:latin typeface="+mn-lt"/>
          <a:ea typeface="+mn-ea"/>
          <a:cs typeface="+mn-cs"/>
        </a:defRPr>
      </a:lvl3pPr>
      <a:lvl4pPr marL="1033272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100000"/>
        <a:buFont typeface="Wingdings 3" panose="05040102010807070707" pitchFamily="18" charset="2"/>
        <a:buChar char="u"/>
        <a:defRPr sz="1600" kern="1200">
          <a:solidFill>
            <a:schemeClr val="bg1"/>
          </a:solidFill>
          <a:latin typeface="+mn-lt"/>
          <a:ea typeface="+mn-ea"/>
          <a:cs typeface="+mn-cs"/>
        </a:defRPr>
      </a:lvl4pPr>
      <a:lvl5pPr marL="1261872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100000"/>
        <a:buFont typeface="Wingdings 3" panose="05040102010807070707" pitchFamily="18" charset="2"/>
        <a:buChar char="u"/>
        <a:defRPr sz="1600" kern="1200">
          <a:solidFill>
            <a:schemeClr val="bg1"/>
          </a:solidFill>
          <a:latin typeface="+mn-lt"/>
          <a:ea typeface="+mn-ea"/>
          <a:cs typeface="+mn-cs"/>
        </a:defRPr>
      </a:lvl5pPr>
      <a:lvl6pPr marL="1490472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100000"/>
        <a:buFont typeface="Wingdings 3" panose="05040102010807070707" pitchFamily="18" charset="2"/>
        <a:buChar char="u"/>
        <a:defRPr sz="1600" kern="1200">
          <a:solidFill>
            <a:schemeClr val="bg1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80000"/>
        <a:buFont typeface="Wingdings 3" panose="05040102010807070707" pitchFamily="18" charset="2"/>
        <a:buChar char="u"/>
        <a:defRPr sz="1600" kern="1200">
          <a:solidFill>
            <a:schemeClr val="bg1"/>
          </a:solidFill>
          <a:latin typeface="+mn-lt"/>
          <a:ea typeface="+mn-ea"/>
          <a:cs typeface="+mn-cs"/>
        </a:defRPr>
      </a:lvl7pPr>
      <a:lvl8pPr marL="1947672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100000"/>
        <a:buFont typeface="Wingdings 3" panose="05040102010807070707" pitchFamily="18" charset="2"/>
        <a:buChar char="u"/>
        <a:defRPr sz="1600" kern="1200">
          <a:solidFill>
            <a:schemeClr val="bg1"/>
          </a:solidFill>
          <a:latin typeface="+mn-lt"/>
          <a:ea typeface="+mn-ea"/>
          <a:cs typeface="+mn-cs"/>
        </a:defRPr>
      </a:lvl8pPr>
      <a:lvl9pPr marL="2176272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80000"/>
        <a:buFont typeface="Wingdings 3" panose="05040102010807070707" pitchFamily="18" charset="2"/>
        <a:buChar char="u"/>
        <a:defRPr sz="1600" kern="1200">
          <a:solidFill>
            <a:schemeClr val="bg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i="1" dirty="0" smtClean="0"/>
              <a:t>Amistad</a:t>
            </a:r>
            <a:endParaRPr lang="en-US" i="1" dirty="0"/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Amazing </a:t>
            </a:r>
            <a:r>
              <a:rPr lang="en-US" dirty="0" smtClean="0"/>
              <a:t>Grace</a:t>
            </a:r>
            <a:br>
              <a:rPr lang="en-US" dirty="0" smtClean="0"/>
            </a:br>
            <a:r>
              <a:rPr lang="en-US" sz="2400" dirty="0"/>
              <a:t>the life and work of John Newton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53116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You are a reporter:</a:t>
            </a:r>
          </a:p>
          <a:p>
            <a:r>
              <a:rPr lang="en-GB" dirty="0"/>
              <a:t>You need to include the </a:t>
            </a:r>
            <a:r>
              <a:rPr lang="en-GB" dirty="0" smtClean="0"/>
              <a:t>following in your report about </a:t>
            </a:r>
            <a:r>
              <a:rPr lang="en-GB" i="1" dirty="0" smtClean="0"/>
              <a:t>La Amistad</a:t>
            </a:r>
            <a:r>
              <a:rPr lang="en-GB" dirty="0" smtClean="0"/>
              <a:t>:</a:t>
            </a:r>
            <a:endParaRPr lang="en-GB" dirty="0"/>
          </a:p>
          <a:p>
            <a:pPr lvl="1"/>
            <a:r>
              <a:rPr lang="en-GB" dirty="0" smtClean="0"/>
              <a:t>Circumstances </a:t>
            </a:r>
            <a:r>
              <a:rPr lang="en-GB" dirty="0"/>
              <a:t> and reasons etc</a:t>
            </a:r>
            <a:r>
              <a:rPr lang="en-GB" dirty="0" smtClean="0"/>
              <a:t>. </a:t>
            </a:r>
            <a:r>
              <a:rPr lang="en-GB" dirty="0"/>
              <a:t>that </a:t>
            </a:r>
            <a:r>
              <a:rPr lang="en-GB" dirty="0" smtClean="0"/>
              <a:t>brought about </a:t>
            </a:r>
            <a:r>
              <a:rPr lang="en-GB" dirty="0"/>
              <a:t>the chaotic </a:t>
            </a:r>
            <a:r>
              <a:rPr lang="en-GB" dirty="0" smtClean="0"/>
              <a:t>mutiny;</a:t>
            </a:r>
            <a:endParaRPr lang="en-GB" dirty="0"/>
          </a:p>
          <a:p>
            <a:pPr lvl="1"/>
            <a:r>
              <a:rPr lang="en-GB" dirty="0"/>
              <a:t>Key </a:t>
            </a:r>
            <a:r>
              <a:rPr lang="en-GB" dirty="0" smtClean="0"/>
              <a:t>Dates;</a:t>
            </a:r>
            <a:endParaRPr lang="en-GB" dirty="0"/>
          </a:p>
          <a:p>
            <a:pPr lvl="1"/>
            <a:r>
              <a:rPr lang="en-GB" dirty="0"/>
              <a:t>Key </a:t>
            </a:r>
            <a:r>
              <a:rPr lang="en-GB" dirty="0" smtClean="0"/>
              <a:t>People;</a:t>
            </a:r>
            <a:endParaRPr lang="en-GB" dirty="0"/>
          </a:p>
          <a:p>
            <a:pPr lvl="1"/>
            <a:r>
              <a:rPr lang="en-GB" dirty="0"/>
              <a:t>Emotional aspects of </a:t>
            </a:r>
            <a:r>
              <a:rPr lang="en-GB" dirty="0" smtClean="0"/>
              <a:t>both </a:t>
            </a:r>
            <a:r>
              <a:rPr lang="en-GB" dirty="0"/>
              <a:t>the slaves and the </a:t>
            </a:r>
            <a:r>
              <a:rPr lang="en-GB" dirty="0" smtClean="0"/>
              <a:t>crew;</a:t>
            </a:r>
            <a:endParaRPr lang="en-GB" dirty="0"/>
          </a:p>
          <a:p>
            <a:pPr lvl="1"/>
            <a:r>
              <a:rPr lang="en-GB" dirty="0" smtClean="0"/>
              <a:t>Quotes</a:t>
            </a:r>
            <a:r>
              <a:rPr lang="en-GB" dirty="0"/>
              <a:t>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/>
              <a:t>Amistad</a:t>
            </a:r>
          </a:p>
        </p:txBody>
      </p:sp>
    </p:spTree>
    <p:extLst>
      <p:ext uri="{BB962C8B-B14F-4D97-AF65-F5344CB8AC3E}">
        <p14:creationId xmlns:p14="http://schemas.microsoft.com/office/powerpoint/2010/main" val="587923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tudent presentation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7GrungeTextur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67000"/>
                <a:shade val="65000"/>
              </a:schemeClr>
              <a:schemeClr val="phClr">
                <a:tint val="10000"/>
                <a:satMod val="130000"/>
              </a:schemeClr>
            </a:duotone>
          </a:blip>
          <a:tile tx="0" ty="0" sx="60000" sy="59000" flip="none" algn="b"/>
        </a:blipFill>
        <a:blipFill rotWithShape="1">
          <a:blip xmlns:r="http://schemas.openxmlformats.org/officeDocument/2006/relationships" r:embed="rId1">
            <a:duotone>
              <a:schemeClr val="phClr">
                <a:shade val="30000"/>
                <a:satMod val="115000"/>
              </a:schemeClr>
              <a:schemeClr val="phClr">
                <a:tint val="34000"/>
              </a:schemeClr>
            </a:duotone>
          </a:blip>
          <a:tile tx="0" ty="0" sx="60000" sy="59000" flip="none" algn="b"/>
        </a:blipFill>
      </a:fillStyleLst>
      <a:lnStyleLst>
        <a:ln w="6350" cap="flat" cmpd="sng" algn="ctr">
          <a:solidFill>
            <a:schemeClr val="phClr">
              <a:tint val="7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/>
        </a:blipFill>
      </a:bgFillStyleLst>
    </a:fmtScheme>
  </a:themeElements>
  <a:objectDefaults>
    <a:spDef>
      <a:spPr>
        <a:ln>
          <a:miter lim="800000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miter lim="800000"/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  <a:extLst>
    <a:ext uri="{05A4C25C-085E-4340-85A3-A5531E510DB2}">
      <thm15:themeFamily xmlns:thm15="http://schemas.microsoft.com/office/thememl/2012/main" name="Student presentation" id="{61936DD2-5F1E-4CE5-AB4B-725D35FC9179}" vid="{60FEA300-D151-4B21-9955-901AC34D046A}"/>
    </a:ext>
  </a:extLst>
</a:theme>
</file>

<file path=ppt/theme/theme2.xml><?xml version="1.0" encoding="utf-8"?>
<a:theme xmlns:a="http://schemas.openxmlformats.org/drawingml/2006/main" name="Office Theme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7GrungeTextur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67000"/>
                <a:shade val="65000"/>
              </a:schemeClr>
              <a:schemeClr val="phClr">
                <a:tint val="10000"/>
                <a:satMod val="130000"/>
              </a:schemeClr>
            </a:duotone>
          </a:blip>
          <a:tile tx="0" ty="0" sx="60000" sy="59000" flip="none" algn="b"/>
        </a:blipFill>
        <a:blipFill rotWithShape="1">
          <a:blip xmlns:r="http://schemas.openxmlformats.org/officeDocument/2006/relationships" r:embed="rId1">
            <a:duotone>
              <a:schemeClr val="phClr">
                <a:shade val="30000"/>
                <a:satMod val="115000"/>
              </a:schemeClr>
              <a:schemeClr val="phClr">
                <a:tint val="34000"/>
              </a:schemeClr>
            </a:duotone>
          </a:blip>
          <a:tile tx="0" ty="0" sx="60000" sy="59000" flip="none" algn="b"/>
        </a:blipFill>
      </a:fillStyleLst>
      <a:lnStyleLst>
        <a:ln w="6350" cap="flat" cmpd="sng" algn="ctr">
          <a:solidFill>
            <a:schemeClr val="phClr">
              <a:tint val="7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7GrungeTextur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67000"/>
                <a:shade val="65000"/>
              </a:schemeClr>
              <a:schemeClr val="phClr">
                <a:tint val="10000"/>
                <a:satMod val="130000"/>
              </a:schemeClr>
            </a:duotone>
          </a:blip>
          <a:tile tx="0" ty="0" sx="60000" sy="59000" flip="none" algn="b"/>
        </a:blipFill>
        <a:blipFill rotWithShape="1">
          <a:blip xmlns:r="http://schemas.openxmlformats.org/officeDocument/2006/relationships" r:embed="rId1">
            <a:duotone>
              <a:schemeClr val="phClr">
                <a:shade val="30000"/>
                <a:satMod val="115000"/>
              </a:schemeClr>
              <a:schemeClr val="phClr">
                <a:tint val="34000"/>
              </a:schemeClr>
            </a:duotone>
          </a:blip>
          <a:tile tx="0" ty="0" sx="60000" sy="59000" flip="none" algn="b"/>
        </a:blipFill>
      </a:fillStyleLst>
      <a:lnStyleLst>
        <a:ln w="6350" cap="flat" cmpd="sng" algn="ctr">
          <a:solidFill>
            <a:schemeClr val="phClr">
              <a:tint val="7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F98950B5-7B6B-4C28-8458-CAB8EA4CB24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Student scientific report presentation</Template>
  <TotalTime>0</TotalTime>
  <Words>23</Words>
  <Application>Microsoft Office PowerPoint</Application>
  <PresentationFormat>Custom</PresentationFormat>
  <Paragraphs>10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Century Gothic</vt:lpstr>
      <vt:lpstr>Wingdings 3</vt:lpstr>
      <vt:lpstr>Student presentation</vt:lpstr>
      <vt:lpstr>Amazing Grace the life and work of John Newton </vt:lpstr>
      <vt:lpstr>Amistad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2015-06-29T12:38:44Z</dcterms:created>
  <dcterms:modified xsi:type="dcterms:W3CDTF">2015-09-14T07:06:49Z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TC034605859991</vt:lpwstr>
  </property>
</Properties>
</file>