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Joseph </a:t>
            </a:r>
            <a:r>
              <a:rPr lang="en-US" dirty="0" err="1" smtClean="0"/>
              <a:t>Emidy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</a:t>
            </a:r>
            <a:r>
              <a:rPr lang="en-GB" dirty="0" smtClean="0"/>
              <a:t>Journal </a:t>
            </a:r>
            <a:r>
              <a:rPr lang="en-GB" dirty="0"/>
              <a:t>Entries about the </a:t>
            </a:r>
            <a:r>
              <a:rPr lang="en-GB" dirty="0" smtClean="0"/>
              <a:t>journey </a:t>
            </a:r>
            <a:r>
              <a:rPr lang="en-GB" dirty="0"/>
              <a:t>of Joseph Antonio </a:t>
            </a:r>
            <a:r>
              <a:rPr lang="en-GB" dirty="0" err="1"/>
              <a:t>Emidy</a:t>
            </a:r>
            <a:r>
              <a:rPr lang="en-GB" dirty="0"/>
              <a:t> (1775 </a:t>
            </a:r>
            <a:r>
              <a:rPr lang="en-GB" dirty="0" smtClean="0"/>
              <a:t>–1835</a:t>
            </a:r>
            <a:r>
              <a:rPr lang="en-GB" dirty="0"/>
              <a:t>). </a:t>
            </a:r>
            <a:endParaRPr lang="en-GB" dirty="0" smtClean="0"/>
          </a:p>
          <a:p>
            <a:r>
              <a:rPr lang="en-GB" dirty="0" smtClean="0"/>
              <a:t>You </a:t>
            </a:r>
            <a:r>
              <a:rPr lang="en-GB" dirty="0"/>
              <a:t>can use words, situations etc</a:t>
            </a:r>
            <a:r>
              <a:rPr lang="en-GB" dirty="0" smtClean="0"/>
              <a:t>. </a:t>
            </a:r>
          </a:p>
          <a:p>
            <a:r>
              <a:rPr lang="en-GB" dirty="0" smtClean="0"/>
              <a:t>You </a:t>
            </a:r>
            <a:r>
              <a:rPr lang="en-GB" dirty="0"/>
              <a:t>need to </a:t>
            </a:r>
            <a:r>
              <a:rPr lang="en-GB" dirty="0" smtClean="0"/>
              <a:t>try to put </a:t>
            </a:r>
            <a:r>
              <a:rPr lang="en-GB" dirty="0"/>
              <a:t>yourself </a:t>
            </a:r>
            <a:r>
              <a:rPr lang="en-GB" dirty="0" smtClean="0"/>
              <a:t>in </a:t>
            </a:r>
            <a:r>
              <a:rPr lang="en-GB" dirty="0"/>
              <a:t>his shoes and </a:t>
            </a:r>
            <a:r>
              <a:rPr lang="en-GB" smtClean="0"/>
              <a:t>think about his </a:t>
            </a:r>
            <a:r>
              <a:rPr lang="en-GB" dirty="0"/>
              <a:t>emotions </a:t>
            </a:r>
            <a:r>
              <a:rPr lang="en-GB" dirty="0" smtClean="0"/>
              <a:t>in </a:t>
            </a:r>
            <a:r>
              <a:rPr lang="en-GB" dirty="0"/>
              <a:t>the journal entries.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Joseph </a:t>
            </a:r>
            <a:r>
              <a:rPr lang="en-US" dirty="0" err="1"/>
              <a:t>Emidy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13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Joseph Emidy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2015-09-14T07:07:58Z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