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Lough </a:t>
            </a:r>
            <a:r>
              <a:rPr lang="en-US" dirty="0" err="1" smtClean="0"/>
              <a:t>Swilly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Using the </a:t>
            </a:r>
            <a:r>
              <a:rPr lang="en-GB" dirty="0" smtClean="0"/>
              <a:t>information:</a:t>
            </a:r>
          </a:p>
          <a:p>
            <a:r>
              <a:rPr lang="en-GB" dirty="0" smtClean="0"/>
              <a:t>Create </a:t>
            </a:r>
            <a:r>
              <a:rPr lang="en-GB" dirty="0"/>
              <a:t>a quiz consisting of </a:t>
            </a:r>
            <a:r>
              <a:rPr lang="en-GB" dirty="0" smtClean="0"/>
              <a:t>five </a:t>
            </a:r>
            <a:r>
              <a:rPr lang="en-GB" dirty="0"/>
              <a:t>questions </a:t>
            </a:r>
            <a:r>
              <a:rPr lang="en-GB"/>
              <a:t>and </a:t>
            </a:r>
            <a:r>
              <a:rPr lang="en-GB" smtClean="0"/>
              <a:t>answers;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hot spot (Each student has a chance to come to </a:t>
            </a:r>
            <a:r>
              <a:rPr lang="en-GB" dirty="0" smtClean="0"/>
              <a:t>the front </a:t>
            </a:r>
            <a:r>
              <a:rPr lang="en-GB" dirty="0"/>
              <a:t>of the </a:t>
            </a:r>
            <a:r>
              <a:rPr lang="en-GB" dirty="0" smtClean="0"/>
              <a:t>class, sit </a:t>
            </a:r>
            <a:r>
              <a:rPr lang="en-GB" dirty="0"/>
              <a:t>on the hot seat and answer the questions from </a:t>
            </a:r>
            <a:r>
              <a:rPr lang="en-GB" dirty="0" smtClean="0"/>
              <a:t>other students</a:t>
            </a:r>
            <a:r>
              <a:rPr lang="en-GB" dirty="0"/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Lough </a:t>
            </a:r>
            <a:r>
              <a:rPr lang="en-US" dirty="0" err="1" smtClean="0"/>
              <a:t>Swilly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51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Lough Swilly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2015-09-14T07:08:58Z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