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Programme</a:t>
            </a:r>
            <a:r>
              <a:rPr lang="en-US" dirty="0" smtClean="0"/>
              <a:t> Outline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Create Journal Entries for John </a:t>
            </a:r>
            <a:r>
              <a:rPr lang="en-GB" dirty="0" smtClean="0"/>
              <a:t>Newton.</a:t>
            </a:r>
            <a:endParaRPr lang="en-GB" dirty="0" smtClean="0"/>
          </a:p>
          <a:p>
            <a:r>
              <a:rPr lang="en-GB" dirty="0" smtClean="0"/>
              <a:t>Write </a:t>
            </a:r>
            <a:r>
              <a:rPr lang="en-GB" dirty="0"/>
              <a:t>your own </a:t>
            </a:r>
            <a:r>
              <a:rPr lang="en-GB" dirty="0" smtClean="0"/>
              <a:t>epitaph.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Programme</a:t>
            </a:r>
            <a:r>
              <a:rPr lang="en-US" dirty="0"/>
              <a:t> Outline</a:t>
            </a:r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18</Words>
  <Application>Microsoft Office PowerPoint</Application>
  <PresentationFormat>Custom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Programme Outline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2015-09-14T07:11:48Z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