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163" autoAdjust="0"/>
  </p:normalViewPr>
  <p:slideViewPr>
    <p:cSldViewPr>
      <p:cViewPr varScale="1">
        <p:scale>
          <a:sx n="118" d="100"/>
          <a:sy n="118" d="100"/>
        </p:scale>
        <p:origin x="258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100000" l="1394" r="95122">
                        <a14:foregroundMark x1="31359" y1="17714" x2="47735" y2="12857"/>
                        <a14:foregroundMark x1="48084" y1="12857" x2="60627" y2="15714"/>
                        <a14:foregroundMark x1="59930" y1="16000" x2="66551" y2="24286"/>
                        <a14:foregroundMark x1="66551" y1="24286" x2="70732" y2="32000"/>
                        <a14:foregroundMark x1="71080" y1="32571" x2="69338" y2="41143"/>
                        <a14:foregroundMark x1="69686" y1="41429" x2="67596" y2="43143"/>
                        <a14:foregroundMark x1="67944" y1="43143" x2="65505" y2="42286"/>
                        <a14:foregroundMark x1="65854" y1="43714" x2="63415" y2="48286"/>
                        <a14:foregroundMark x1="63415" y1="48571" x2="72125" y2="56286"/>
                        <a14:foregroundMark x1="72125" y1="57143" x2="76655" y2="64286"/>
                        <a14:foregroundMark x1="76655" y1="64286" x2="83624" y2="70000"/>
                        <a14:foregroundMark x1="84321" y1="70571" x2="97909" y2="85143"/>
                        <a14:foregroundMark x1="31359" y1="18286" x2="28223" y2="21714"/>
                        <a14:foregroundMark x1="28223" y1="21714" x2="28223" y2="24857"/>
                        <a14:foregroundMark x1="28223" y1="25143" x2="28223" y2="26571"/>
                        <a14:foregroundMark x1="28223" y1="26286" x2="24042" y2="29143"/>
                        <a14:foregroundMark x1="24042" y1="30286" x2="23345" y2="34286"/>
                        <a14:foregroundMark x1="23345" y1="32857" x2="23345" y2="32857"/>
                        <a14:foregroundMark x1="23345" y1="36286" x2="23693" y2="44857"/>
                        <a14:foregroundMark x1="22300" y1="33714" x2="22997" y2="34286"/>
                        <a14:foregroundMark x1="22997" y1="36000" x2="22997" y2="36000"/>
                        <a14:foregroundMark x1="23693" y1="45429" x2="28223" y2="46857"/>
                        <a14:foregroundMark x1="25087" y1="46286" x2="31010" y2="46000"/>
                        <a14:foregroundMark x1="27526" y1="46571" x2="31010" y2="46857"/>
                        <a14:foregroundMark x1="29268" y1="46857" x2="26829" y2="51429"/>
                        <a14:foregroundMark x1="26829" y1="51714" x2="11847" y2="63143"/>
                        <a14:foregroundMark x1="11847" y1="63143" x2="5923" y2="73714"/>
                        <a14:foregroundMark x1="6620" y1="73714" x2="6620" y2="73714"/>
                        <a14:foregroundMark x1="6272" y1="73429" x2="3833" y2="82857"/>
                        <a14:foregroundMark x1="30314" y1="99143" x2="20906" y2="92857"/>
                        <a14:foregroundMark x1="20906" y1="92857" x2="20906" y2="92857"/>
                        <a14:foregroundMark x1="20906" y1="92857" x2="15331" y2="90000"/>
                        <a14:foregroundMark x1="17770" y1="91429" x2="12544" y2="88857"/>
                        <a14:foregroundMark x1="14286" y1="90571" x2="8362" y2="88857"/>
                        <a14:foregroundMark x1="11847" y1="90000" x2="5226" y2="84286"/>
                        <a14:foregroundMark x1="9059" y1="87143" x2="3833" y2="83714"/>
                        <a14:backgroundMark x1="47735" y1="12857" x2="47735" y2="13143"/>
                        <a14:backgroundMark x1="48780" y1="13714" x2="48780" y2="13714"/>
                        <a14:backgroundMark x1="49826" y1="13714" x2="49826" y2="13714"/>
                        <a14:backgroundMark x1="45296" y1="13714" x2="45296" y2="13714"/>
                        <a14:backgroundMark x1="31010" y1="47143" x2="31010" y2="47143"/>
                        <a14:backgroundMark x1="30314" y1="47143" x2="30314" y2="47143"/>
                        <a14:backgroundMark x1="29268" y1="48286" x2="29268" y2="48286"/>
                        <a14:backgroundMark x1="24042" y1="45143" x2="24042" y2="45143"/>
                        <a14:backgroundMark x1="23693" y1="31143" x2="23693" y2="31143"/>
                        <a14:backgroundMark x1="24739" y1="30286" x2="24739" y2="30286"/>
                        <a14:backgroundMark x1="25087" y1="29714" x2="25087" y2="29714"/>
                        <a14:backgroundMark x1="59930" y1="15714" x2="59930" y2="15714"/>
                        <a14:backgroundMark x1="60279" y1="16571" x2="60279" y2="16571"/>
                        <a14:backgroundMark x1="70383" y1="30857" x2="70383" y2="30857"/>
                        <a14:backgroundMark x1="71429" y1="32571" x2="71429" y2="32571"/>
                        <a14:backgroundMark x1="71080" y1="33714" x2="71080" y2="33714"/>
                        <a14:backgroundMark x1="71080" y1="34571" x2="71080" y2="34571"/>
                        <a14:backgroundMark x1="70732" y1="36000" x2="70732" y2="36000"/>
                        <a14:backgroundMark x1="70035" y1="38857" x2="70035" y2="38857"/>
                        <a14:backgroundMark x1="69686" y1="40571" x2="69686" y2="40571"/>
                        <a14:backgroundMark x1="70035" y1="42286" x2="70035" y2="42286"/>
                        <a14:backgroundMark x1="65505" y1="44000" x2="65505" y2="44000"/>
                        <a14:backgroundMark x1="67596" y1="44571" x2="67596" y2="44571"/>
                        <a14:backgroundMark x1="67596" y1="44571" x2="67247" y2="52286"/>
                        <a14:backgroundMark x1="64808" y1="46286" x2="66899" y2="51714"/>
                        <a14:backgroundMark x1="63066" y1="49143" x2="66551" y2="49143"/>
                        <a14:backgroundMark x1="23693" y1="46000" x2="23693" y2="53143"/>
                        <a14:backgroundMark x1="25784" y1="46857" x2="25784" y2="52571"/>
                        <a14:backgroundMark x1="82578" y1="69143" x2="88850" y2="74571"/>
                        <a14:backgroundMark x1="98606" y1="85429" x2="98606" y2="85429"/>
                        <a14:backgroundMark x1="98258" y1="85429" x2="98258" y2="85429"/>
                        <a14:backgroundMark x1="64111" y1="48286" x2="64111" y2="48286"/>
                        <a14:backgroundMark x1="65505" y1="50857" x2="72125" y2="56571"/>
                        <a14:backgroundMark x1="13589" y1="62000" x2="4181" y2="76857"/>
                        <a14:backgroundMark x1="27526" y1="46286" x2="28920" y2="48286"/>
                        <a14:backgroundMark x1="29268" y1="48857" x2="26481" y2="51714"/>
                        <a14:backgroundMark x1="65854" y1="24571" x2="67247" y2="2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6820" y="-242297"/>
            <a:ext cx="2521822" cy="30753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Slavery and the Roman Catholic Church</a:t>
            </a:r>
            <a:endParaRPr lang="en-US" i="1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Amazing </a:t>
            </a:r>
            <a:r>
              <a:rPr lang="en-US" dirty="0" smtClean="0"/>
              <a:t>Grace</a:t>
            </a:r>
            <a:br>
              <a:rPr lang="en-US" dirty="0" smtClean="0"/>
            </a:br>
            <a:r>
              <a:rPr lang="en-US" sz="2400" dirty="0"/>
              <a:t>the life and work of John Newton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Create </a:t>
            </a:r>
            <a:r>
              <a:rPr lang="en-GB" dirty="0"/>
              <a:t>a worksheet and mix and match the </a:t>
            </a:r>
            <a:r>
              <a:rPr lang="en-GB" dirty="0" smtClean="0"/>
              <a:t>dates</a:t>
            </a:r>
            <a:r>
              <a:rPr lang="en-GB" dirty="0"/>
              <a:t> </a:t>
            </a:r>
            <a:r>
              <a:rPr lang="en-GB" dirty="0" smtClean="0"/>
              <a:t>with the information.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Slavery and the Roman Catholic Church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8792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27</Words>
  <Application>Microsoft Office PowerPoint</Application>
  <PresentationFormat>Custom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Student presentation</vt:lpstr>
      <vt:lpstr>Amazing Grace the life and work of John Newton </vt:lpstr>
      <vt:lpstr>Slavery and the Roman Catholic Church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2015-06-29T12:38:44Z</dcterms:created>
  <dcterms:modified xsi:type="dcterms:W3CDTF">2015-09-14T07:13:01Z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