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14" y="-4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F6932-E47D-42DD-8D20-66930D4E6672}" type="datetimeFigureOut">
              <a:rPr lang="en-US" smtClean="0"/>
              <a:pPr/>
              <a:t>5/25/2012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76432-126D-4AF2-9FCC-8CC80FE85C0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F6932-E47D-42DD-8D20-66930D4E6672}" type="datetimeFigureOut">
              <a:rPr lang="en-US" smtClean="0"/>
              <a:pPr/>
              <a:t>5/25/2012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76432-126D-4AF2-9FCC-8CC80FE85C0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F6932-E47D-42DD-8D20-66930D4E6672}" type="datetimeFigureOut">
              <a:rPr lang="en-US" smtClean="0"/>
              <a:pPr/>
              <a:t>5/25/2012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76432-126D-4AF2-9FCC-8CC80FE85C0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F6932-E47D-42DD-8D20-66930D4E6672}" type="datetimeFigureOut">
              <a:rPr lang="en-US" smtClean="0"/>
              <a:pPr/>
              <a:t>5/25/2012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76432-126D-4AF2-9FCC-8CC80FE85C0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F6932-E47D-42DD-8D20-66930D4E6672}" type="datetimeFigureOut">
              <a:rPr lang="en-US" smtClean="0"/>
              <a:pPr/>
              <a:t>5/25/2012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76432-126D-4AF2-9FCC-8CC80FE85C0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F6932-E47D-42DD-8D20-66930D4E6672}" type="datetimeFigureOut">
              <a:rPr lang="en-US" smtClean="0"/>
              <a:pPr/>
              <a:t>5/25/2012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76432-126D-4AF2-9FCC-8CC80FE85C0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F6932-E47D-42DD-8D20-66930D4E6672}" type="datetimeFigureOut">
              <a:rPr lang="en-US" smtClean="0"/>
              <a:pPr/>
              <a:t>5/25/2012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76432-126D-4AF2-9FCC-8CC80FE85C0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F6932-E47D-42DD-8D20-66930D4E6672}" type="datetimeFigureOut">
              <a:rPr lang="en-US" smtClean="0"/>
              <a:pPr/>
              <a:t>5/25/2012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76432-126D-4AF2-9FCC-8CC80FE85C0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F6932-E47D-42DD-8D20-66930D4E6672}" type="datetimeFigureOut">
              <a:rPr lang="en-US" smtClean="0"/>
              <a:pPr/>
              <a:t>5/25/2012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76432-126D-4AF2-9FCC-8CC80FE85C0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F6932-E47D-42DD-8D20-66930D4E6672}" type="datetimeFigureOut">
              <a:rPr lang="en-US" smtClean="0"/>
              <a:pPr/>
              <a:t>5/25/2012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76432-126D-4AF2-9FCC-8CC80FE85C0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F6932-E47D-42DD-8D20-66930D4E6672}" type="datetimeFigureOut">
              <a:rPr lang="en-US" smtClean="0"/>
              <a:pPr/>
              <a:t>5/25/2012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76432-126D-4AF2-9FCC-8CC80FE85C0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F6932-E47D-42DD-8D20-66930D4E6672}" type="datetimeFigureOut">
              <a:rPr lang="en-US" smtClean="0"/>
              <a:pPr/>
              <a:t>5/25/2012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76432-126D-4AF2-9FCC-8CC80FE85C0C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268490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Material</a:t>
            </a:r>
          </a:p>
          <a:p>
            <a:pPr algn="ctr"/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Wealth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492312" y="0"/>
            <a:ext cx="265168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Spiritual</a:t>
            </a:r>
          </a:p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Wealth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cxnSp>
        <p:nvCxnSpPr>
          <p:cNvPr id="8" name="Straight Connector 7"/>
          <p:cNvCxnSpPr/>
          <p:nvPr/>
        </p:nvCxnSpPr>
        <p:spPr>
          <a:xfrm rot="16200000" flipH="1">
            <a:off x="1143000" y="3393281"/>
            <a:ext cx="6858000" cy="7143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0" y="1857364"/>
            <a:ext cx="4286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Possessions; things that people own…</a:t>
            </a:r>
          </a:p>
          <a:p>
            <a:r>
              <a:rPr lang="en-GB" sz="2000" dirty="0" smtClean="0"/>
              <a:t>Cars, Money, Electronics etc. </a:t>
            </a:r>
            <a:endParaRPr lang="en-GB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4857752" y="1928802"/>
            <a:ext cx="42862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dirty="0" smtClean="0"/>
              <a:t>Qualities and experiences that people have: loving family, good health, peace of mind, contentment. 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37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ijamison</dc:creator>
  <cp:lastModifiedBy>Ian</cp:lastModifiedBy>
  <cp:revision>3</cp:revision>
  <dcterms:created xsi:type="dcterms:W3CDTF">2011-08-24T14:11:13Z</dcterms:created>
  <dcterms:modified xsi:type="dcterms:W3CDTF">2012-05-25T14:19:33Z</dcterms:modified>
</cp:coreProperties>
</file>