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6932-E47D-42DD-8D20-66930D4E6672}" type="datetimeFigureOut">
              <a:rPr lang="en-US" smtClean="0"/>
              <a:pPr/>
              <a:t>5/25/2012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6432-126D-4AF2-9FCC-8CC80FE85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6849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Material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Wealth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92312" y="0"/>
            <a:ext cx="2651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Spiritual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Wealth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1143000" y="3393281"/>
            <a:ext cx="6858000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857364"/>
            <a:ext cx="4286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Possessions; things that people own…</a:t>
            </a:r>
          </a:p>
          <a:p>
            <a:r>
              <a:rPr lang="en-GB" sz="2000" dirty="0" smtClean="0"/>
              <a:t>Cars, Money, Electronics etc. 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928802"/>
            <a:ext cx="4286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/>
              <a:t>Qualities and experiences that people have: loving family, good health, peace of mind, contentment.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ijamison</dc:creator>
  <cp:lastModifiedBy>Ian</cp:lastModifiedBy>
  <cp:revision>3</cp:revision>
  <dcterms:created xsi:type="dcterms:W3CDTF">2011-08-24T14:11:13Z</dcterms:created>
  <dcterms:modified xsi:type="dcterms:W3CDTF">2012-05-25T14:19:33Z</dcterms:modified>
</cp:coreProperties>
</file>