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Slave Triangle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189" y="6093296"/>
            <a:ext cx="57606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Using the </a:t>
            </a:r>
            <a:r>
              <a:rPr lang="en-GB" dirty="0" smtClean="0"/>
              <a:t>information:</a:t>
            </a:r>
          </a:p>
          <a:p>
            <a:r>
              <a:rPr lang="en-GB" dirty="0" smtClean="0"/>
              <a:t>Create </a:t>
            </a:r>
            <a:r>
              <a:rPr lang="en-GB" dirty="0"/>
              <a:t>a story board on the Slave </a:t>
            </a:r>
            <a:r>
              <a:rPr lang="en-GB" dirty="0" smtClean="0"/>
              <a:t>Triangle. Here is an example: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Slave </a:t>
            </a:r>
            <a:r>
              <a:rPr lang="en-US" dirty="0" smtClean="0"/>
              <a:t>Triangle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581764"/>
              </p:ext>
            </p:extLst>
          </p:nvPr>
        </p:nvGraphicFramePr>
        <p:xfrm>
          <a:off x="1917948" y="3356992"/>
          <a:ext cx="8125885" cy="3096344"/>
        </p:xfrm>
        <a:graphic>
          <a:graphicData uri="http://schemas.openxmlformats.org/drawingml/2006/table">
            <a:tbl>
              <a:tblPr bandRow="1">
                <a:tableStyleId>{0505E3EF-67EA-436B-97B2-0124C06EBD24}</a:tableStyleId>
              </a:tblPr>
              <a:tblGrid>
                <a:gridCol w="1625177"/>
                <a:gridCol w="1625177"/>
                <a:gridCol w="1625177"/>
                <a:gridCol w="1625177"/>
                <a:gridCol w="1625177"/>
              </a:tblGrid>
              <a:tr h="154817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48172"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endParaRPr lang="en-GB" sz="1400" dirty="0" smtClean="0"/>
                    </a:p>
                    <a:p>
                      <a:pPr algn="ctr"/>
                      <a:r>
                        <a:rPr lang="en-GB" sz="1400" dirty="0" smtClean="0"/>
                        <a:t>The Slave Triangle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 England, Bristol and Liverpool were the main</a:t>
                      </a:r>
                      <a:r>
                        <a:rPr lang="en-GB" sz="1400" baseline="0" dirty="0" smtClean="0"/>
                        <a:t> ports for the slave ships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/>
                    </a:p>
                    <a:p>
                      <a:pPr algn="ctr"/>
                      <a:r>
                        <a:rPr lang="en-GB" sz="1400" dirty="0" smtClean="0"/>
                        <a:t>Some African chiefs sold</a:t>
                      </a:r>
                      <a:r>
                        <a:rPr lang="en-GB" sz="1400" baseline="0" dirty="0" smtClean="0"/>
                        <a:t> other Africans to the slave traders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Slaves were packed into the holds of the ships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 smtClean="0"/>
                    </a:p>
                    <a:p>
                      <a:pPr algn="ctr"/>
                      <a:r>
                        <a:rPr lang="en-GB" sz="1400" dirty="0" smtClean="0"/>
                        <a:t>Slaves were sent to market in America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2004097" y="3769553"/>
            <a:ext cx="1440158" cy="7773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138" y="3707953"/>
            <a:ext cx="1379172" cy="9395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516" y="3379687"/>
            <a:ext cx="1162190" cy="14641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13" y="3673677"/>
            <a:ext cx="1314036" cy="10081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990" y="3673677"/>
            <a:ext cx="1331006" cy="96913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189" y="6093296"/>
            <a:ext cx="57606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71</Words>
  <Application>Microsoft Office PowerPoint</Application>
  <PresentationFormat>Custom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The Slave Triangle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2015-09-14T07:19:52Z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