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campaign to abolish slavery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Create your own campaign to abolish slavery considering both past and current situations.</a:t>
            </a:r>
          </a:p>
          <a:p>
            <a:r>
              <a:rPr lang="en-GB" dirty="0" smtClean="0"/>
              <a:t>Include the following:</a:t>
            </a:r>
          </a:p>
          <a:p>
            <a:pPr lvl="1"/>
            <a:r>
              <a:rPr lang="en-GB" dirty="0" smtClean="0"/>
              <a:t>Logo;</a:t>
            </a:r>
            <a:endParaRPr lang="en-GB" dirty="0" smtClean="0"/>
          </a:p>
          <a:p>
            <a:pPr lvl="1"/>
            <a:r>
              <a:rPr lang="en-GB" dirty="0" smtClean="0"/>
              <a:t>Aims &amp; </a:t>
            </a:r>
            <a:r>
              <a:rPr lang="en-GB" dirty="0" smtClean="0"/>
              <a:t>objectives;</a:t>
            </a:r>
            <a:endParaRPr lang="en-GB" dirty="0" smtClean="0"/>
          </a:p>
          <a:p>
            <a:pPr lvl="1"/>
            <a:r>
              <a:rPr lang="en-GB" dirty="0" smtClean="0"/>
              <a:t>About the </a:t>
            </a:r>
            <a:r>
              <a:rPr lang="en-GB" dirty="0" smtClean="0"/>
              <a:t>campaign;</a:t>
            </a:r>
            <a:endParaRPr lang="en-GB" dirty="0" smtClean="0"/>
          </a:p>
          <a:p>
            <a:pPr lvl="1"/>
            <a:r>
              <a:rPr lang="en-GB" dirty="0" smtClean="0"/>
              <a:t>Action </a:t>
            </a:r>
            <a:r>
              <a:rPr lang="en-GB" dirty="0" smtClean="0"/>
              <a:t>plan;</a:t>
            </a:r>
            <a:endParaRPr lang="en-GB" dirty="0" smtClean="0"/>
          </a:p>
          <a:p>
            <a:pPr lvl="1"/>
            <a:r>
              <a:rPr lang="en-GB" dirty="0" smtClean="0"/>
              <a:t>A letter addressed to the Prime Minister and also the European Court of </a:t>
            </a:r>
            <a:r>
              <a:rPr lang="en-GB" smtClean="0"/>
              <a:t>Human </a:t>
            </a:r>
            <a:r>
              <a:rPr lang="en-GB" smtClean="0"/>
              <a:t>Rights;</a:t>
            </a:r>
            <a:endParaRPr lang="en-GB" dirty="0" smtClean="0"/>
          </a:p>
          <a:p>
            <a:pPr lvl="1"/>
            <a:r>
              <a:rPr lang="en-GB" dirty="0" smtClean="0"/>
              <a:t>Posters / leaflets.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campaign to abolish slavery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63</Words>
  <Application>Microsoft Office PowerPoint</Application>
  <PresentationFormat>Custom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The campaign to abolish slavery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2015-09-14T07:13:49Z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