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film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film Amazing Grace provides a detailed study of the life and works of </a:t>
            </a:r>
            <a:r>
              <a:rPr lang="en-GB" i="1" smtClean="0"/>
              <a:t>John Newton.</a:t>
            </a:r>
            <a:endParaRPr lang="en-GB" i="1" dirty="0" smtClean="0"/>
          </a:p>
          <a:p>
            <a:r>
              <a:rPr lang="en-GB" dirty="0" smtClean="0"/>
              <a:t>In particular it deals with the events leading up to the writing of </a:t>
            </a:r>
            <a:r>
              <a:rPr lang="en-GB" i="1" dirty="0" smtClean="0"/>
              <a:t>Amazing Grace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information sheets provide detail about different aspects of his life and the slave trade.</a:t>
            </a:r>
          </a:p>
          <a:p>
            <a:r>
              <a:rPr lang="en-GB" dirty="0" smtClean="0"/>
              <a:t>The PowerPoints contain suggested activities to reinforce this study.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smtClean="0"/>
              <a:t>film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65</Words>
  <Application>Microsoft Office PowerPoint</Application>
  <PresentationFormat>Custom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The film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2015-09-14T07:14:30Z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