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Life of a </a:t>
            </a:r>
            <a:r>
              <a:rPr lang="en-US" dirty="0" smtClean="0"/>
              <a:t>Slave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a reporter and have arrived to see how the slave trade runs in America. </a:t>
            </a:r>
          </a:p>
          <a:p>
            <a:r>
              <a:rPr lang="en-GB" dirty="0" smtClean="0"/>
              <a:t>After gathering a variety of information, you immediately begin to write a report home to Britain to tell the people the shocking things you have seen and heard</a:t>
            </a:r>
            <a:r>
              <a:rPr lang="en-GB" smtClean="0"/>
              <a:t>. </a:t>
            </a:r>
          </a:p>
          <a:p>
            <a:r>
              <a:rPr lang="en-GB" smtClean="0"/>
              <a:t>Use </a:t>
            </a:r>
            <a:r>
              <a:rPr lang="en-GB" dirty="0" smtClean="0"/>
              <a:t>the information from the three sources to help write your report.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</a:t>
            </a:r>
            <a:r>
              <a:rPr lang="en-US" smtClean="0"/>
              <a:t>a </a:t>
            </a:r>
            <a:r>
              <a:rPr lang="en-US" smtClean="0"/>
              <a:t>Slave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72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Life of a Slave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2015-09-15T09:25:01Z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