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2999" y="381000"/>
            <a:ext cx="2778211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2999" y="381000"/>
            <a:ext cx="2778211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2999" y="381000"/>
            <a:ext cx="2778211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2999" y="381000"/>
            <a:ext cx="2778211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6" descr="A person with collar shirt&#10;&#10;Description automatically generated">
            <a:extLst>
              <a:ext uri="{FF2B5EF4-FFF2-40B4-BE49-F238E27FC236}">
                <a16:creationId xmlns:a16="http://schemas.microsoft.com/office/drawing/2014/main" id="{8B075715-2080-44F9-9901-B80A9662AC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462" b="9111"/>
          <a:stretch/>
        </p:blipFill>
        <p:spPr>
          <a:xfrm>
            <a:off x="10139265" y="463576"/>
            <a:ext cx="1561323" cy="189462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2999" y="381000"/>
            <a:ext cx="2778211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62999" y="381000"/>
            <a:ext cx="2778211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2999" y="381000"/>
            <a:ext cx="2778211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62999" y="381000"/>
            <a:ext cx="2778211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2999" y="381000"/>
            <a:ext cx="2778211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2999" y="381000"/>
            <a:ext cx="2778211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7022757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282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inkingfaith.org/articles/20120228_1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FF2AE-8E6D-4920-A6FD-BED755FB16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>
                <a:latin typeface="Rivina TC Pen" pitchFamily="50" charset="0"/>
              </a:rPr>
              <a:t>Catholics ~ Priests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74623E-710D-4210-87AF-5CC951D9CD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Reviews</a:t>
            </a:r>
          </a:p>
        </p:txBody>
      </p:sp>
      <p:pic>
        <p:nvPicPr>
          <p:cNvPr id="4" name="Content Placeholder 7" descr="A picture containing toy, LEGO&#10;&#10;Description automatically generated">
            <a:extLst>
              <a:ext uri="{FF2B5EF4-FFF2-40B4-BE49-F238E27FC236}">
                <a16:creationId xmlns:a16="http://schemas.microsoft.com/office/drawing/2014/main" id="{8348459C-1A26-4906-870A-0D954F866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881" y="4251499"/>
            <a:ext cx="2998238" cy="22186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8CE301-A13C-43FC-90A0-B3A8A98B40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812" y="2518390"/>
            <a:ext cx="98583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F5FDA-B9B1-45CA-8501-72F489D03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Reviews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E962497-80BB-4034-99F4-B631D67FE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sz="4400" baseline="30000" dirty="0"/>
          </a:p>
          <a:p>
            <a:r>
              <a:rPr lang="en-GB" sz="4400" baseline="30000" dirty="0"/>
              <a:t>What impression of the series </a:t>
            </a:r>
            <a:r>
              <a:rPr lang="en-GB" sz="4400" i="1" baseline="30000" dirty="0"/>
              <a:t>Catholics</a:t>
            </a:r>
            <a:r>
              <a:rPr lang="en-GB" sz="4400" baseline="30000" dirty="0"/>
              <a:t> and of the first episode </a:t>
            </a:r>
            <a:r>
              <a:rPr lang="en-GB" sz="4400" i="1" baseline="30000" dirty="0"/>
              <a:t>Priests</a:t>
            </a:r>
            <a:r>
              <a:rPr lang="en-GB" sz="4400" baseline="30000" dirty="0"/>
              <a:t> in particular do you have after reading these reviews?</a:t>
            </a:r>
          </a:p>
          <a:p>
            <a:endParaRPr lang="en-GB" sz="4400" baseline="30000" dirty="0"/>
          </a:p>
          <a:p>
            <a:pPr lvl="0"/>
            <a:r>
              <a:rPr lang="en-GB" sz="4400" baseline="30000" dirty="0"/>
              <a:t>Read the review by Philip Endean </a:t>
            </a:r>
            <a:r>
              <a:rPr lang="en-GB" sz="4400" baseline="30000" dirty="0" err="1"/>
              <a:t>SJ</a:t>
            </a:r>
            <a:r>
              <a:rPr lang="en-GB" sz="4400" baseline="30000" dirty="0"/>
              <a:t>, at </a:t>
            </a:r>
            <a:r>
              <a:rPr lang="en-GB" sz="4400" u="sng" baseline="30000" dirty="0">
                <a:hlinkClick r:id="rId2"/>
              </a:rPr>
              <a:t>https://www.thinkingfaith.org/articles/20120228_1.htm</a:t>
            </a:r>
            <a:r>
              <a:rPr lang="en-GB" sz="4400" baseline="30000" dirty="0"/>
              <a:t>. Consider the points which Father Endean makes in his review and explain whether you think they are justified.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81778395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8" ma:contentTypeDescription="Create a new document." ma:contentTypeScope="" ma:versionID="1f3812cca46b4639fad5a817466ef533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9f52ad48b89cf9253fdf898f1bb033c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579110-BD24-4B51-9DEC-B50204EFE7D7}"/>
</file>

<file path=customXml/itemProps2.xml><?xml version="1.0" encoding="utf-8"?>
<ds:datastoreItem xmlns:ds="http://schemas.openxmlformats.org/officeDocument/2006/customXml" ds:itemID="{9E30D30D-596D-41C0-83E7-B4292B1C6CFE}"/>
</file>

<file path=customXml/itemProps3.xml><?xml version="1.0" encoding="utf-8"?>
<ds:datastoreItem xmlns:ds="http://schemas.openxmlformats.org/officeDocument/2006/customXml" ds:itemID="{15067002-C5E3-460E-B6B0-5A0CB030E550}"/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481</TotalTime>
  <Words>69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Rivina TC Pen</vt:lpstr>
      <vt:lpstr>Vapor Trail</vt:lpstr>
      <vt:lpstr>Catholics ~ Priests</vt:lpstr>
      <vt:lpstr>Reviews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Catholics - Priests</dc:title>
  <dc:creator>Jon and Sam</dc:creator>
  <cp:lastModifiedBy>Jon and Sam</cp:lastModifiedBy>
  <cp:revision>12</cp:revision>
  <dcterms:created xsi:type="dcterms:W3CDTF">2019-05-17T13:38:34Z</dcterms:created>
  <dcterms:modified xsi:type="dcterms:W3CDTF">2019-06-18T10:44:53Z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