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a:prstGeom prst="rect">
            <a:avLst/>
          </a:prstGeom>
        </p:spPr>
        <p:txBody>
          <a:bodyPr/>
          <a:lstStyle/>
          <a:p>
            <a:fld id="{48A87A34-81AB-432B-8DAE-1953F412C126}" type="datetimeFigureOut">
              <a:rPr lang="en-US" dirty="0"/>
              <a:t>6/28/2019</a:t>
            </a:fld>
            <a:endParaRPr lang="en-US" dirty="0"/>
          </a:p>
        </p:txBody>
      </p:sp>
      <p:sp>
        <p:nvSpPr>
          <p:cNvPr id="5" name="Footer Placeholder 4"/>
          <p:cNvSpPr>
            <a:spLocks noGrp="1"/>
          </p:cNvSpPr>
          <p:nvPr>
            <p:ph type="ftr" sz="quarter" idx="11"/>
          </p:nvPr>
        </p:nvSpPr>
        <p:spPr>
          <a:xfrm>
            <a:off x="1371600" y="4323845"/>
            <a:ext cx="64008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a:prstGeom prst="rect">
            <a:avLst/>
          </a:prstGeo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595360" y="6356350"/>
            <a:ext cx="2910840" cy="365125"/>
          </a:xfrm>
          <a:prstGeom prst="rect">
            <a:avLst/>
          </a:prstGeom>
        </p:spPr>
        <p:txBody>
          <a:bodyPr/>
          <a:lstStyle/>
          <a:p>
            <a:fld id="{48A87A34-81AB-432B-8DAE-1953F412C126}" type="datetimeFigureOut">
              <a:rPr lang="en-US" dirty="0"/>
              <a:t>6/28/2019</a:t>
            </a:fld>
            <a:endParaRPr lang="en-US" dirty="0"/>
          </a:p>
        </p:txBody>
      </p:sp>
      <p:sp>
        <p:nvSpPr>
          <p:cNvPr id="6" name="Footer Placeholder 5"/>
          <p:cNvSpPr>
            <a:spLocks noGrp="1"/>
          </p:cNvSpPr>
          <p:nvPr>
            <p:ph type="ftr" sz="quarter" idx="11"/>
          </p:nvPr>
        </p:nvSpPr>
        <p:spPr>
          <a:xfrm>
            <a:off x="685800" y="6355845"/>
            <a:ext cx="77724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8762999" y="381000"/>
            <a:ext cx="2778211" cy="365125"/>
          </a:xfrm>
          <a:prstGeom prst="rect">
            <a:avLst/>
          </a:prstGeo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a:prstGeom prst="rect">
            <a:avLst/>
          </a:prstGeom>
        </p:spPr>
        <p:txBody>
          <a:bodyPr/>
          <a:lstStyle>
            <a:lvl1pPr algn="r">
              <a:defRPr/>
            </a:lvl1pPr>
          </a:lstStyle>
          <a:p>
            <a:fld id="{48A87A34-81AB-432B-8DAE-1953F412C126}" type="datetimeFigureOut">
              <a:rPr lang="en-US" dirty="0"/>
              <a:pPr/>
              <a:t>6/28/2019</a:t>
            </a:fld>
            <a:endParaRPr lang="en-US" dirty="0"/>
          </a:p>
        </p:txBody>
      </p:sp>
      <p:sp>
        <p:nvSpPr>
          <p:cNvPr id="6" name="Footer Placeholder 5"/>
          <p:cNvSpPr>
            <a:spLocks noGrp="1"/>
          </p:cNvSpPr>
          <p:nvPr>
            <p:ph type="ftr" sz="quarter" idx="11"/>
          </p:nvPr>
        </p:nvSpPr>
        <p:spPr>
          <a:xfrm>
            <a:off x="685800" y="379941"/>
            <a:ext cx="6991492"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a:prstGeom prst="rect">
            <a:avLst/>
          </a:prstGeo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a:prstGeom prst="rect">
            <a:avLst/>
          </a:prstGeom>
        </p:spPr>
        <p:txBody>
          <a:bodyPr/>
          <a:lstStyle>
            <a:lvl1pPr algn="r">
              <a:defRPr/>
            </a:lvl1pPr>
          </a:lstStyle>
          <a:p>
            <a:fld id="{48A87A34-81AB-432B-8DAE-1953F412C126}" type="datetimeFigureOut">
              <a:rPr lang="en-US" dirty="0"/>
              <a:pPr/>
              <a:t>6/28/2019</a:t>
            </a:fld>
            <a:endParaRPr lang="en-US" dirty="0"/>
          </a:p>
        </p:txBody>
      </p:sp>
      <p:sp>
        <p:nvSpPr>
          <p:cNvPr id="6" name="Footer Placeholder 5"/>
          <p:cNvSpPr>
            <a:spLocks noGrp="1"/>
          </p:cNvSpPr>
          <p:nvPr>
            <p:ph type="ftr" sz="quarter" idx="11"/>
          </p:nvPr>
        </p:nvSpPr>
        <p:spPr>
          <a:xfrm>
            <a:off x="685800" y="379941"/>
            <a:ext cx="6991492"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a:prstGeom prst="rect">
            <a:avLst/>
          </a:prstGeo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a:prstGeom prst="rect">
            <a:avLst/>
          </a:prstGeom>
        </p:spPr>
        <p:txBody>
          <a:bodyPr/>
          <a:lstStyle>
            <a:lvl1pPr algn="r">
              <a:defRPr/>
            </a:lvl1pPr>
          </a:lstStyle>
          <a:p>
            <a:fld id="{48A87A34-81AB-432B-8DAE-1953F412C126}" type="datetimeFigureOut">
              <a:rPr lang="en-US" dirty="0"/>
              <a:pPr/>
              <a:t>6/28/2019</a:t>
            </a:fld>
            <a:endParaRPr lang="en-US" dirty="0"/>
          </a:p>
        </p:txBody>
      </p:sp>
      <p:sp>
        <p:nvSpPr>
          <p:cNvPr id="6" name="Footer Placeholder 5"/>
          <p:cNvSpPr>
            <a:spLocks noGrp="1"/>
          </p:cNvSpPr>
          <p:nvPr>
            <p:ph type="ftr" sz="quarter" idx="11"/>
          </p:nvPr>
        </p:nvSpPr>
        <p:spPr>
          <a:xfrm>
            <a:off x="685800" y="378883"/>
            <a:ext cx="6991492"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a:prstGeom prst="rect">
            <a:avLst/>
          </a:prstGeo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a:xfrm>
            <a:off x="8595360" y="6356350"/>
            <a:ext cx="2910840" cy="365125"/>
          </a:xfrm>
          <a:prstGeom prst="rect">
            <a:avLst/>
          </a:prstGeom>
        </p:spPr>
        <p:txBody>
          <a:bodyPr/>
          <a:lstStyle/>
          <a:p>
            <a:fld id="{48A87A34-81AB-432B-8DAE-1953F412C126}" type="datetimeFigureOut">
              <a:rPr lang="en-US" dirty="0"/>
              <a:t>6/28/2019</a:t>
            </a:fld>
            <a:endParaRPr lang="en-US" dirty="0"/>
          </a:p>
        </p:txBody>
      </p:sp>
      <p:sp>
        <p:nvSpPr>
          <p:cNvPr id="4" name="Footer Placeholder 3"/>
          <p:cNvSpPr>
            <a:spLocks noGrp="1"/>
          </p:cNvSpPr>
          <p:nvPr>
            <p:ph type="ftr" sz="quarter" idx="11"/>
          </p:nvPr>
        </p:nvSpPr>
        <p:spPr>
          <a:xfrm>
            <a:off x="685800" y="6355845"/>
            <a:ext cx="77724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8762999" y="381000"/>
            <a:ext cx="2778211" cy="365125"/>
          </a:xfrm>
          <a:prstGeom prst="rect">
            <a:avLst/>
          </a:prstGeom>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a:xfrm>
            <a:off x="8595360" y="6356350"/>
            <a:ext cx="2910840" cy="365125"/>
          </a:xfrm>
          <a:prstGeom prst="rect">
            <a:avLst/>
          </a:prstGeom>
        </p:spPr>
        <p:txBody>
          <a:bodyPr/>
          <a:lstStyle/>
          <a:p>
            <a:fld id="{48A87A34-81AB-432B-8DAE-1953F412C126}" type="datetimeFigureOut">
              <a:rPr lang="en-US" dirty="0"/>
              <a:t>6/28/2019</a:t>
            </a:fld>
            <a:endParaRPr lang="en-US" dirty="0"/>
          </a:p>
        </p:txBody>
      </p:sp>
      <p:sp>
        <p:nvSpPr>
          <p:cNvPr id="4" name="Footer Placeholder 3"/>
          <p:cNvSpPr>
            <a:spLocks noGrp="1"/>
          </p:cNvSpPr>
          <p:nvPr>
            <p:ph type="ftr" sz="quarter" idx="11"/>
          </p:nvPr>
        </p:nvSpPr>
        <p:spPr>
          <a:xfrm>
            <a:off x="685800" y="6355845"/>
            <a:ext cx="77724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8762999" y="381000"/>
            <a:ext cx="2778211" cy="365125"/>
          </a:xfrm>
          <a:prstGeom prst="rect">
            <a:avLst/>
          </a:prstGeom>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595360" y="6356350"/>
            <a:ext cx="2910840" cy="365125"/>
          </a:xfrm>
          <a:prstGeom prst="rect">
            <a:avLst/>
          </a:prstGeom>
        </p:spPr>
        <p:txBody>
          <a:bodyPr/>
          <a:lstStyle/>
          <a:p>
            <a:fld id="{48A87A34-81AB-432B-8DAE-1953F412C126}" type="datetimeFigureOut">
              <a:rPr lang="en-US" dirty="0"/>
              <a:t>6/28/2019</a:t>
            </a:fld>
            <a:endParaRPr lang="en-US" dirty="0"/>
          </a:p>
        </p:txBody>
      </p:sp>
      <p:sp>
        <p:nvSpPr>
          <p:cNvPr id="5" name="Footer Placeholder 4"/>
          <p:cNvSpPr>
            <a:spLocks noGrp="1"/>
          </p:cNvSpPr>
          <p:nvPr>
            <p:ph type="ftr" sz="quarter" idx="11"/>
          </p:nvPr>
        </p:nvSpPr>
        <p:spPr>
          <a:xfrm>
            <a:off x="685800" y="6355845"/>
            <a:ext cx="77724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762999" y="381000"/>
            <a:ext cx="2778211" cy="365125"/>
          </a:xfrm>
          <a:prstGeom prst="rect">
            <a:avLst/>
          </a:prstGeom>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a:prstGeom prst="rect">
            <a:avLst/>
          </a:prstGeom>
        </p:spPr>
        <p:txBody>
          <a:bodyPr/>
          <a:lstStyle>
            <a:lvl1pPr algn="r">
              <a:defRPr/>
            </a:lvl1pPr>
          </a:lstStyle>
          <a:p>
            <a:fld id="{48A87A34-81AB-432B-8DAE-1953F412C126}" type="datetimeFigureOut">
              <a:rPr lang="en-US" dirty="0"/>
              <a:pPr/>
              <a:t>6/28/2019</a:t>
            </a:fld>
            <a:endParaRPr lang="en-US" dirty="0"/>
          </a:p>
        </p:txBody>
      </p:sp>
      <p:sp>
        <p:nvSpPr>
          <p:cNvPr id="5" name="Footer Placeholder 4"/>
          <p:cNvSpPr>
            <a:spLocks noGrp="1"/>
          </p:cNvSpPr>
          <p:nvPr>
            <p:ph type="ftr" sz="quarter" idx="11"/>
          </p:nvPr>
        </p:nvSpPr>
        <p:spPr>
          <a:xfrm>
            <a:off x="685800" y="381000"/>
            <a:ext cx="6991492"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a:prstGeom prst="rect">
            <a:avLst/>
          </a:prstGeo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Content Placeholder 6" descr="A person with collar shirt&#10;&#10;Description automatically generated">
            <a:extLst>
              <a:ext uri="{FF2B5EF4-FFF2-40B4-BE49-F238E27FC236}">
                <a16:creationId xmlns:a16="http://schemas.microsoft.com/office/drawing/2014/main" id="{8B075715-2080-44F9-9901-B80A9662AC32}"/>
              </a:ext>
            </a:extLst>
          </p:cNvPr>
          <p:cNvPicPr>
            <a:picLocks noChangeAspect="1"/>
          </p:cNvPicPr>
          <p:nvPr userDrawn="1"/>
        </p:nvPicPr>
        <p:blipFill rotWithShape="1">
          <a:blip r:embed="rId2"/>
          <a:srcRect r="3462" b="9111"/>
          <a:stretch/>
        </p:blipFill>
        <p:spPr>
          <a:xfrm>
            <a:off x="10139265" y="463576"/>
            <a:ext cx="1561323" cy="1894622"/>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a:prstGeom prst="rect">
            <a:avLst/>
          </a:prstGeom>
        </p:spPr>
        <p:txBody>
          <a:bodyPr/>
          <a:lstStyle>
            <a:lvl1pPr algn="r">
              <a:defRPr/>
            </a:lvl1pPr>
          </a:lstStyle>
          <a:p>
            <a:fld id="{48A87A34-81AB-432B-8DAE-1953F412C126}" type="datetimeFigureOut">
              <a:rPr lang="en-US" dirty="0"/>
              <a:pPr/>
              <a:t>6/28/2019</a:t>
            </a:fld>
            <a:endParaRPr lang="en-US" dirty="0"/>
          </a:p>
        </p:txBody>
      </p:sp>
      <p:sp>
        <p:nvSpPr>
          <p:cNvPr id="5" name="Footer Placeholder 4"/>
          <p:cNvSpPr>
            <a:spLocks noGrp="1"/>
          </p:cNvSpPr>
          <p:nvPr>
            <p:ph type="ftr" sz="quarter" idx="11"/>
          </p:nvPr>
        </p:nvSpPr>
        <p:spPr>
          <a:xfrm>
            <a:off x="685800" y="381001"/>
            <a:ext cx="6991492" cy="364065"/>
          </a:xfrm>
          <a:prstGeom prst="rect">
            <a:avLst/>
          </a:prstGeo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a:prstGeom prst="rect">
            <a:avLst/>
          </a:prstGeo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595360" y="6356350"/>
            <a:ext cx="2910840" cy="365125"/>
          </a:xfrm>
          <a:prstGeom prst="rect">
            <a:avLst/>
          </a:prstGeom>
        </p:spPr>
        <p:txBody>
          <a:bodyPr/>
          <a:lstStyle/>
          <a:p>
            <a:fld id="{48A87A34-81AB-432B-8DAE-1953F412C126}" type="datetimeFigureOut">
              <a:rPr lang="en-US" dirty="0"/>
              <a:t>6/28/2019</a:t>
            </a:fld>
            <a:endParaRPr lang="en-US" dirty="0"/>
          </a:p>
        </p:txBody>
      </p:sp>
      <p:sp>
        <p:nvSpPr>
          <p:cNvPr id="6" name="Footer Placeholder 5"/>
          <p:cNvSpPr>
            <a:spLocks noGrp="1"/>
          </p:cNvSpPr>
          <p:nvPr>
            <p:ph type="ftr" sz="quarter" idx="11"/>
          </p:nvPr>
        </p:nvSpPr>
        <p:spPr>
          <a:xfrm>
            <a:off x="685800" y="6355845"/>
            <a:ext cx="77724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8762999" y="381000"/>
            <a:ext cx="2778211" cy="365125"/>
          </a:xfrm>
          <a:prstGeom prst="rect">
            <a:avLst/>
          </a:prstGeo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595360" y="6356350"/>
            <a:ext cx="2910840" cy="365125"/>
          </a:xfrm>
          <a:prstGeom prst="rect">
            <a:avLst/>
          </a:prstGeom>
        </p:spPr>
        <p:txBody>
          <a:bodyPr/>
          <a:lstStyle/>
          <a:p>
            <a:fld id="{48A87A34-81AB-432B-8DAE-1953F412C126}" type="datetimeFigureOut">
              <a:rPr lang="en-US" dirty="0"/>
              <a:t>6/28/2019</a:t>
            </a:fld>
            <a:endParaRPr lang="en-US" dirty="0"/>
          </a:p>
        </p:txBody>
      </p:sp>
      <p:sp>
        <p:nvSpPr>
          <p:cNvPr id="8" name="Footer Placeholder 7"/>
          <p:cNvSpPr>
            <a:spLocks noGrp="1"/>
          </p:cNvSpPr>
          <p:nvPr>
            <p:ph type="ftr" sz="quarter" idx="11"/>
          </p:nvPr>
        </p:nvSpPr>
        <p:spPr>
          <a:xfrm>
            <a:off x="685800" y="6355845"/>
            <a:ext cx="77724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8762999" y="381000"/>
            <a:ext cx="2778211" cy="365125"/>
          </a:xfrm>
          <a:prstGeom prst="rect">
            <a:avLst/>
          </a:prstGeo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8595360" y="6356350"/>
            <a:ext cx="2910840" cy="365125"/>
          </a:xfrm>
          <a:prstGeom prst="rect">
            <a:avLst/>
          </a:prstGeom>
        </p:spPr>
        <p:txBody>
          <a:bodyPr/>
          <a:lstStyle/>
          <a:p>
            <a:fld id="{48A87A34-81AB-432B-8DAE-1953F412C126}" type="datetimeFigureOut">
              <a:rPr lang="en-US" dirty="0"/>
              <a:t>6/28/2019</a:t>
            </a:fld>
            <a:endParaRPr lang="en-US" dirty="0"/>
          </a:p>
        </p:txBody>
      </p:sp>
      <p:sp>
        <p:nvSpPr>
          <p:cNvPr id="4" name="Footer Placeholder 3"/>
          <p:cNvSpPr>
            <a:spLocks noGrp="1"/>
          </p:cNvSpPr>
          <p:nvPr>
            <p:ph type="ftr" sz="quarter" idx="11"/>
          </p:nvPr>
        </p:nvSpPr>
        <p:spPr>
          <a:xfrm>
            <a:off x="685800" y="6355845"/>
            <a:ext cx="77724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8762999" y="381000"/>
            <a:ext cx="2778211" cy="365125"/>
          </a:xfrm>
          <a:prstGeom prst="rect">
            <a:avLst/>
          </a:prstGeom>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595360" y="6356350"/>
            <a:ext cx="2910840" cy="365125"/>
          </a:xfrm>
          <a:prstGeom prst="rect">
            <a:avLst/>
          </a:prstGeom>
        </p:spPr>
        <p:txBody>
          <a:bodyPr/>
          <a:lstStyle/>
          <a:p>
            <a:fld id="{48A87A34-81AB-432B-8DAE-1953F412C126}" type="datetimeFigureOut">
              <a:rPr lang="en-US" dirty="0"/>
              <a:t>6/28/2019</a:t>
            </a:fld>
            <a:endParaRPr lang="en-US" dirty="0"/>
          </a:p>
        </p:txBody>
      </p:sp>
      <p:sp>
        <p:nvSpPr>
          <p:cNvPr id="3" name="Footer Placeholder 2"/>
          <p:cNvSpPr>
            <a:spLocks noGrp="1"/>
          </p:cNvSpPr>
          <p:nvPr>
            <p:ph type="ftr" sz="quarter" idx="11"/>
          </p:nvPr>
        </p:nvSpPr>
        <p:spPr>
          <a:xfrm>
            <a:off x="685800" y="6355845"/>
            <a:ext cx="77724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8762999" y="381000"/>
            <a:ext cx="2778211" cy="365125"/>
          </a:xfrm>
          <a:prstGeom prst="rect">
            <a:avLst/>
          </a:prstGeo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595360" y="6356350"/>
            <a:ext cx="2910840" cy="365125"/>
          </a:xfrm>
          <a:prstGeom prst="rect">
            <a:avLst/>
          </a:prstGeom>
        </p:spPr>
        <p:txBody>
          <a:bodyPr/>
          <a:lstStyle/>
          <a:p>
            <a:fld id="{48A87A34-81AB-432B-8DAE-1953F412C126}" type="datetimeFigureOut">
              <a:rPr lang="en-US" dirty="0"/>
              <a:t>6/28/2019</a:t>
            </a:fld>
            <a:endParaRPr lang="en-US" dirty="0"/>
          </a:p>
        </p:txBody>
      </p:sp>
      <p:sp>
        <p:nvSpPr>
          <p:cNvPr id="6" name="Footer Placeholder 5"/>
          <p:cNvSpPr>
            <a:spLocks noGrp="1"/>
          </p:cNvSpPr>
          <p:nvPr>
            <p:ph type="ftr" sz="quarter" idx="11"/>
          </p:nvPr>
        </p:nvSpPr>
        <p:spPr>
          <a:xfrm>
            <a:off x="685800" y="6355845"/>
            <a:ext cx="77724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8762999" y="381000"/>
            <a:ext cx="2778211" cy="365125"/>
          </a:xfrm>
          <a:prstGeom prst="rect">
            <a:avLst/>
          </a:prstGeom>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595360" y="6356350"/>
            <a:ext cx="2910840" cy="365125"/>
          </a:xfrm>
          <a:prstGeom prst="rect">
            <a:avLst/>
          </a:prstGeom>
        </p:spPr>
        <p:txBody>
          <a:bodyPr/>
          <a:lstStyle/>
          <a:p>
            <a:fld id="{48A87A34-81AB-432B-8DAE-1953F412C126}" type="datetimeFigureOut">
              <a:rPr lang="en-US" dirty="0"/>
              <a:t>6/28/2019</a:t>
            </a:fld>
            <a:endParaRPr lang="en-US" dirty="0"/>
          </a:p>
        </p:txBody>
      </p:sp>
      <p:sp>
        <p:nvSpPr>
          <p:cNvPr id="6" name="Footer Placeholder 5"/>
          <p:cNvSpPr>
            <a:spLocks noGrp="1"/>
          </p:cNvSpPr>
          <p:nvPr>
            <p:ph type="ftr" sz="quarter" idx="11"/>
          </p:nvPr>
        </p:nvSpPr>
        <p:spPr>
          <a:xfrm>
            <a:off x="685800" y="6355845"/>
            <a:ext cx="77724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8762999" y="381000"/>
            <a:ext cx="2778211" cy="365125"/>
          </a:xfrm>
          <a:prstGeom prst="rect">
            <a:avLst/>
          </a:prstGeo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7022757" cy="129302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85800" y="2194560"/>
            <a:ext cx="10820400" cy="428244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FF2AE-8E6D-4920-A6FD-BED755FB164A}"/>
              </a:ext>
            </a:extLst>
          </p:cNvPr>
          <p:cNvSpPr>
            <a:spLocks noGrp="1"/>
          </p:cNvSpPr>
          <p:nvPr>
            <p:ph type="ctrTitle"/>
          </p:nvPr>
        </p:nvSpPr>
        <p:spPr/>
        <p:txBody>
          <a:bodyPr/>
          <a:lstStyle/>
          <a:p>
            <a:pPr algn="ctr"/>
            <a:r>
              <a:rPr lang="en-GB" dirty="0">
                <a:latin typeface="Rivina TC Pen" pitchFamily="50" charset="0"/>
              </a:rPr>
              <a:t>Catholics ~ Priests</a:t>
            </a:r>
          </a:p>
        </p:txBody>
      </p:sp>
      <p:sp>
        <p:nvSpPr>
          <p:cNvPr id="3" name="Subtitle 2">
            <a:extLst>
              <a:ext uri="{FF2B5EF4-FFF2-40B4-BE49-F238E27FC236}">
                <a16:creationId xmlns:a16="http://schemas.microsoft.com/office/drawing/2014/main" id="{9374623E-710D-4210-87AF-5CC951D9CD69}"/>
              </a:ext>
            </a:extLst>
          </p:cNvPr>
          <p:cNvSpPr>
            <a:spLocks noGrp="1"/>
          </p:cNvSpPr>
          <p:nvPr>
            <p:ph type="subTitle" idx="1"/>
          </p:nvPr>
        </p:nvSpPr>
        <p:spPr/>
        <p:txBody>
          <a:bodyPr/>
          <a:lstStyle/>
          <a:p>
            <a:r>
              <a:rPr lang="en-GB" dirty="0"/>
              <a:t>Sacraments</a:t>
            </a:r>
          </a:p>
        </p:txBody>
      </p:sp>
      <p:pic>
        <p:nvPicPr>
          <p:cNvPr id="4" name="Content Placeholder 7" descr="A picture containing toy, LEGO&#10;&#10;Description automatically generated">
            <a:extLst>
              <a:ext uri="{FF2B5EF4-FFF2-40B4-BE49-F238E27FC236}">
                <a16:creationId xmlns:a16="http://schemas.microsoft.com/office/drawing/2014/main" id="{8348459C-1A26-4906-870A-0D954F866737}"/>
              </a:ext>
            </a:extLst>
          </p:cNvPr>
          <p:cNvPicPr>
            <a:picLocks noChangeAspect="1"/>
          </p:cNvPicPr>
          <p:nvPr/>
        </p:nvPicPr>
        <p:blipFill>
          <a:blip r:embed="rId2"/>
          <a:stretch>
            <a:fillRect/>
          </a:stretch>
        </p:blipFill>
        <p:spPr>
          <a:xfrm>
            <a:off x="4596881" y="4251499"/>
            <a:ext cx="2998238" cy="2218696"/>
          </a:xfrm>
          <a:prstGeom prst="rect">
            <a:avLst/>
          </a:prstGeom>
        </p:spPr>
      </p:pic>
      <p:pic>
        <p:nvPicPr>
          <p:cNvPr id="5" name="Picture 4">
            <a:extLst>
              <a:ext uri="{FF2B5EF4-FFF2-40B4-BE49-F238E27FC236}">
                <a16:creationId xmlns:a16="http://schemas.microsoft.com/office/drawing/2014/main" id="{348CE301-A13C-43FC-90A0-B3A8A98B40B1}"/>
              </a:ext>
            </a:extLst>
          </p:cNvPr>
          <p:cNvPicPr>
            <a:picLocks noChangeAspect="1"/>
          </p:cNvPicPr>
          <p:nvPr/>
        </p:nvPicPr>
        <p:blipFill>
          <a:blip r:embed="rId3"/>
          <a:stretch>
            <a:fillRect/>
          </a:stretch>
        </p:blipFill>
        <p:spPr>
          <a:xfrm>
            <a:off x="1166812" y="2518390"/>
            <a:ext cx="9858375" cy="1000125"/>
          </a:xfrm>
          <a:prstGeom prst="rect">
            <a:avLst/>
          </a:prstGeom>
        </p:spPr>
      </p:pic>
    </p:spTree>
    <p:extLst>
      <p:ext uri="{BB962C8B-B14F-4D97-AF65-F5344CB8AC3E}">
        <p14:creationId xmlns:p14="http://schemas.microsoft.com/office/powerpoint/2010/main" val="29177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F5FDA-B9B1-45CA-8501-72F489D03F13}"/>
              </a:ext>
            </a:extLst>
          </p:cNvPr>
          <p:cNvSpPr>
            <a:spLocks noGrp="1"/>
          </p:cNvSpPr>
          <p:nvPr>
            <p:ph type="title"/>
          </p:nvPr>
        </p:nvSpPr>
        <p:spPr/>
        <p:txBody>
          <a:bodyPr/>
          <a:lstStyle/>
          <a:p>
            <a:r>
              <a:rPr lang="en-GB" dirty="0"/>
              <a:t>Sacraments</a:t>
            </a:r>
          </a:p>
        </p:txBody>
      </p:sp>
      <p:sp>
        <p:nvSpPr>
          <p:cNvPr id="9" name="Content Placeholder 8">
            <a:extLst>
              <a:ext uri="{FF2B5EF4-FFF2-40B4-BE49-F238E27FC236}">
                <a16:creationId xmlns:a16="http://schemas.microsoft.com/office/drawing/2014/main" id="{FE962497-80BB-4034-99F4-B631D67FE35B}"/>
              </a:ext>
            </a:extLst>
          </p:cNvPr>
          <p:cNvSpPr>
            <a:spLocks noGrp="1"/>
          </p:cNvSpPr>
          <p:nvPr>
            <p:ph idx="1"/>
          </p:nvPr>
        </p:nvSpPr>
        <p:spPr/>
        <p:txBody>
          <a:bodyPr>
            <a:normAutofit/>
          </a:bodyPr>
          <a:lstStyle/>
          <a:p>
            <a:endParaRPr lang="en-GB" sz="4400" baseline="30000" dirty="0"/>
          </a:p>
          <a:p>
            <a:r>
              <a:rPr lang="en-GB" dirty="0"/>
              <a:t>Sacrament: </a:t>
            </a:r>
            <a:r>
              <a:rPr lang="en-GB" i="1" dirty="0"/>
              <a:t>an outward, physical sign of an inward, invisible grace</a:t>
            </a:r>
            <a:endParaRPr lang="en-GB" dirty="0"/>
          </a:p>
          <a:p>
            <a:r>
              <a:rPr lang="en-GB" dirty="0"/>
              <a:t>The Catholic and Orthodox Churches teach that there are seven sacraments: baptism, eucharist, confirmation, marriage, ordination, reconciliation, and anointing of the sick. Usually, these are all performed by an ordained priest.</a:t>
            </a:r>
          </a:p>
          <a:p>
            <a:endParaRPr lang="en-GB" dirty="0"/>
          </a:p>
        </p:txBody>
      </p:sp>
    </p:spTree>
    <p:extLst>
      <p:ext uri="{BB962C8B-B14F-4D97-AF65-F5344CB8AC3E}">
        <p14:creationId xmlns:p14="http://schemas.microsoft.com/office/powerpoint/2010/main" val="3817783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F5FDA-B9B1-45CA-8501-72F489D03F13}"/>
              </a:ext>
            </a:extLst>
          </p:cNvPr>
          <p:cNvSpPr>
            <a:spLocks noGrp="1"/>
          </p:cNvSpPr>
          <p:nvPr>
            <p:ph type="title"/>
          </p:nvPr>
        </p:nvSpPr>
        <p:spPr/>
        <p:txBody>
          <a:bodyPr/>
          <a:lstStyle/>
          <a:p>
            <a:r>
              <a:rPr lang="en-GB" dirty="0"/>
              <a:t>Sacraments</a:t>
            </a:r>
          </a:p>
        </p:txBody>
      </p:sp>
      <p:sp>
        <p:nvSpPr>
          <p:cNvPr id="9" name="Content Placeholder 8">
            <a:extLst>
              <a:ext uri="{FF2B5EF4-FFF2-40B4-BE49-F238E27FC236}">
                <a16:creationId xmlns:a16="http://schemas.microsoft.com/office/drawing/2014/main" id="{FE962497-80BB-4034-99F4-B631D67FE35B}"/>
              </a:ext>
            </a:extLst>
          </p:cNvPr>
          <p:cNvSpPr>
            <a:spLocks noGrp="1"/>
          </p:cNvSpPr>
          <p:nvPr>
            <p:ph idx="1"/>
          </p:nvPr>
        </p:nvSpPr>
        <p:spPr/>
        <p:txBody>
          <a:bodyPr>
            <a:normAutofit/>
          </a:bodyPr>
          <a:lstStyle/>
          <a:p>
            <a:r>
              <a:rPr lang="en-GB" b="1" dirty="0"/>
              <a:t>Baptism</a:t>
            </a:r>
            <a:endParaRPr lang="en-GB" dirty="0"/>
          </a:p>
          <a:p>
            <a:r>
              <a:rPr lang="en-GB" dirty="0"/>
              <a:t>Many Christians believe that sin was introduced into the world by Adam and Eve in the Garden of Eden and that since then everyone has been born in a state of Original Sin. For Christians this is removed by the sacrament of baptism.</a:t>
            </a:r>
          </a:p>
          <a:p>
            <a:r>
              <a:rPr lang="en-GB" dirty="0"/>
              <a:t>In Christianity today it is Original Sin which is washed away by the sacrament of baptism when a baby or adult is first welcomed into the church. </a:t>
            </a:r>
          </a:p>
          <a:p>
            <a:r>
              <a:rPr lang="en-GB" dirty="0"/>
              <a:t>Because baptism is seen as necessary for life and salvation by washing away Original Sin, the Catholic Church says that anyone, even if they themselves are not baptised, can baptise someone if life is at risk.</a:t>
            </a:r>
          </a:p>
          <a:p>
            <a:endParaRPr lang="en-GB" dirty="0"/>
          </a:p>
        </p:txBody>
      </p:sp>
    </p:spTree>
    <p:extLst>
      <p:ext uri="{BB962C8B-B14F-4D97-AF65-F5344CB8AC3E}">
        <p14:creationId xmlns:p14="http://schemas.microsoft.com/office/powerpoint/2010/main" val="1409709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F5FDA-B9B1-45CA-8501-72F489D03F13}"/>
              </a:ext>
            </a:extLst>
          </p:cNvPr>
          <p:cNvSpPr>
            <a:spLocks noGrp="1"/>
          </p:cNvSpPr>
          <p:nvPr>
            <p:ph type="title"/>
          </p:nvPr>
        </p:nvSpPr>
        <p:spPr/>
        <p:txBody>
          <a:bodyPr/>
          <a:lstStyle/>
          <a:p>
            <a:r>
              <a:rPr lang="en-GB" dirty="0"/>
              <a:t>Sacraments</a:t>
            </a:r>
          </a:p>
        </p:txBody>
      </p:sp>
      <p:sp>
        <p:nvSpPr>
          <p:cNvPr id="9" name="Content Placeholder 8">
            <a:extLst>
              <a:ext uri="{FF2B5EF4-FFF2-40B4-BE49-F238E27FC236}">
                <a16:creationId xmlns:a16="http://schemas.microsoft.com/office/drawing/2014/main" id="{FE962497-80BB-4034-99F4-B631D67FE35B}"/>
              </a:ext>
            </a:extLst>
          </p:cNvPr>
          <p:cNvSpPr>
            <a:spLocks noGrp="1"/>
          </p:cNvSpPr>
          <p:nvPr>
            <p:ph idx="1"/>
          </p:nvPr>
        </p:nvSpPr>
        <p:spPr/>
        <p:txBody>
          <a:bodyPr>
            <a:normAutofit fontScale="92500" lnSpcReduction="10000"/>
          </a:bodyPr>
          <a:lstStyle/>
          <a:p>
            <a:r>
              <a:rPr lang="en-GB" b="1" dirty="0"/>
              <a:t>Eucharist</a:t>
            </a:r>
            <a:endParaRPr lang="en-GB" dirty="0"/>
          </a:p>
          <a:p>
            <a:r>
              <a:rPr lang="en-GB" dirty="0"/>
              <a:t>For many Christians, the celebration of the Eucharist and receiving Holy Communion is at the centre of their worship: it is a sacrament, which means that it is a special way of receiving grace. Believers would say that the eucharist unites them with Christ.</a:t>
            </a:r>
          </a:p>
          <a:p>
            <a:r>
              <a:rPr lang="en-GB" dirty="0"/>
              <a:t>Th e Eucharist recalls Jesus’ instructions at the Last Supper:</a:t>
            </a:r>
          </a:p>
          <a:p>
            <a:r>
              <a:rPr lang="en-GB" i="1" dirty="0"/>
              <a:t>“For I received from the Lord what I also handed on to you, that the Lord Jesus on the night when he was betrayed took a loaf of bread, and when he had given thanks, he broke it and said, ‘This is my body that is for you. Do this in remembrance of me.’ In the same way he took the cup also, after supper, saying, ‘This cup is the new covenant in my blood. Do this, as often as you drink it, in remembrance of me.’” </a:t>
            </a:r>
            <a:r>
              <a:rPr lang="en-GB" dirty="0"/>
              <a:t>(1 Corinthians 11:23-25)</a:t>
            </a:r>
          </a:p>
          <a:p>
            <a:r>
              <a:rPr lang="en-GB" dirty="0"/>
              <a:t>In all Churches the bread and wine are blessed using the words of Jesus, and then given to the congregation by the priest or a specially appointed person. </a:t>
            </a:r>
          </a:p>
          <a:p>
            <a:endParaRPr lang="en-GB" dirty="0"/>
          </a:p>
        </p:txBody>
      </p:sp>
    </p:spTree>
    <p:extLst>
      <p:ext uri="{BB962C8B-B14F-4D97-AF65-F5344CB8AC3E}">
        <p14:creationId xmlns:p14="http://schemas.microsoft.com/office/powerpoint/2010/main" val="504159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F5FDA-B9B1-45CA-8501-72F489D03F13}"/>
              </a:ext>
            </a:extLst>
          </p:cNvPr>
          <p:cNvSpPr>
            <a:spLocks noGrp="1"/>
          </p:cNvSpPr>
          <p:nvPr>
            <p:ph type="title"/>
          </p:nvPr>
        </p:nvSpPr>
        <p:spPr/>
        <p:txBody>
          <a:bodyPr/>
          <a:lstStyle/>
          <a:p>
            <a:r>
              <a:rPr lang="en-GB" dirty="0"/>
              <a:t>Sacraments</a:t>
            </a:r>
          </a:p>
        </p:txBody>
      </p:sp>
      <p:sp>
        <p:nvSpPr>
          <p:cNvPr id="9" name="Content Placeholder 8">
            <a:extLst>
              <a:ext uri="{FF2B5EF4-FFF2-40B4-BE49-F238E27FC236}">
                <a16:creationId xmlns:a16="http://schemas.microsoft.com/office/drawing/2014/main" id="{FE962497-80BB-4034-99F4-B631D67FE35B}"/>
              </a:ext>
            </a:extLst>
          </p:cNvPr>
          <p:cNvSpPr>
            <a:spLocks noGrp="1"/>
          </p:cNvSpPr>
          <p:nvPr>
            <p:ph idx="1"/>
          </p:nvPr>
        </p:nvSpPr>
        <p:spPr/>
        <p:txBody>
          <a:bodyPr>
            <a:normAutofit lnSpcReduction="10000"/>
          </a:bodyPr>
          <a:lstStyle/>
          <a:p>
            <a:r>
              <a:rPr lang="en-GB" b="1" dirty="0"/>
              <a:t>Confirmation</a:t>
            </a:r>
            <a:endParaRPr lang="en-GB" dirty="0"/>
          </a:p>
          <a:p>
            <a:r>
              <a:rPr lang="en-GB" dirty="0"/>
              <a:t>Confirmation is the third and final sacrament of initiation. It is when a person who has been baptised is ‘confirmed’ in their faith. Although sometimes this happens when a child is only seven years old, it usually takes place at around 13. A bishop or priest lays their hands on the head of the person being confirmed giving a prayer and blessing and then anoints their forehead with Oil of Chrism.</a:t>
            </a:r>
          </a:p>
          <a:p>
            <a:r>
              <a:rPr lang="en-GB" b="1" dirty="0"/>
              <a:t>Marriage</a:t>
            </a:r>
            <a:endParaRPr lang="en-GB" dirty="0"/>
          </a:p>
          <a:p>
            <a:r>
              <a:rPr lang="en-GB" dirty="0"/>
              <a:t>One of the most important aspects of a Christian marriage is that, for Catholics and Orthodox Christians, it is regarded as a sacrament. The Catholic Church teaches that marriage is a sacrament which a baptised couple administer to each other through their marriage vows. For a Catholic, marriage </a:t>
            </a:r>
            <a:r>
              <a:rPr lang="en-GB" dirty="0" err="1"/>
              <a:t>refl</a:t>
            </a:r>
            <a:r>
              <a:rPr lang="en-GB" dirty="0"/>
              <a:t> </a:t>
            </a:r>
            <a:r>
              <a:rPr lang="en-GB" dirty="0" err="1"/>
              <a:t>ects</a:t>
            </a:r>
            <a:r>
              <a:rPr lang="en-GB" dirty="0"/>
              <a:t> the union of Christ with the Church as his mystical body and therefore is unbreakable.</a:t>
            </a:r>
          </a:p>
        </p:txBody>
      </p:sp>
    </p:spTree>
    <p:extLst>
      <p:ext uri="{BB962C8B-B14F-4D97-AF65-F5344CB8AC3E}">
        <p14:creationId xmlns:p14="http://schemas.microsoft.com/office/powerpoint/2010/main" val="4039271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F5FDA-B9B1-45CA-8501-72F489D03F13}"/>
              </a:ext>
            </a:extLst>
          </p:cNvPr>
          <p:cNvSpPr>
            <a:spLocks noGrp="1"/>
          </p:cNvSpPr>
          <p:nvPr>
            <p:ph type="title"/>
          </p:nvPr>
        </p:nvSpPr>
        <p:spPr/>
        <p:txBody>
          <a:bodyPr/>
          <a:lstStyle/>
          <a:p>
            <a:r>
              <a:rPr lang="en-GB" dirty="0"/>
              <a:t>Sacraments</a:t>
            </a:r>
          </a:p>
        </p:txBody>
      </p:sp>
      <p:sp>
        <p:nvSpPr>
          <p:cNvPr id="9" name="Content Placeholder 8">
            <a:extLst>
              <a:ext uri="{FF2B5EF4-FFF2-40B4-BE49-F238E27FC236}">
                <a16:creationId xmlns:a16="http://schemas.microsoft.com/office/drawing/2014/main" id="{FE962497-80BB-4034-99F4-B631D67FE35B}"/>
              </a:ext>
            </a:extLst>
          </p:cNvPr>
          <p:cNvSpPr>
            <a:spLocks noGrp="1"/>
          </p:cNvSpPr>
          <p:nvPr>
            <p:ph idx="1"/>
          </p:nvPr>
        </p:nvSpPr>
        <p:spPr/>
        <p:txBody>
          <a:bodyPr>
            <a:normAutofit/>
          </a:bodyPr>
          <a:lstStyle/>
          <a:p>
            <a:r>
              <a:rPr lang="en-GB" b="1" dirty="0"/>
              <a:t>Ordination (Holy Orders)</a:t>
            </a:r>
            <a:endParaRPr lang="en-GB" dirty="0"/>
          </a:p>
          <a:p>
            <a:r>
              <a:rPr lang="en-GB"/>
              <a:t>This </a:t>
            </a:r>
            <a:r>
              <a:rPr lang="en-GB" dirty="0"/>
              <a:t>sacrament is available only to men who are being ordained into the Church as deacons, priests, or bishops.</a:t>
            </a:r>
          </a:p>
          <a:p>
            <a:r>
              <a:rPr lang="en-GB" dirty="0"/>
              <a:t>Prayers and blessings are offered and a bishop lays his hands on the head of the man being ordained. For those ordained as priests, this gives them the power to perform the sacraments of baptism, confirmation, marriage, absolve sins, and consecrate the Eucharist. They take vows of Chastity and Obedience. </a:t>
            </a:r>
          </a:p>
        </p:txBody>
      </p:sp>
    </p:spTree>
    <p:extLst>
      <p:ext uri="{BB962C8B-B14F-4D97-AF65-F5344CB8AC3E}">
        <p14:creationId xmlns:p14="http://schemas.microsoft.com/office/powerpoint/2010/main" val="1623747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F5FDA-B9B1-45CA-8501-72F489D03F13}"/>
              </a:ext>
            </a:extLst>
          </p:cNvPr>
          <p:cNvSpPr>
            <a:spLocks noGrp="1"/>
          </p:cNvSpPr>
          <p:nvPr>
            <p:ph type="title"/>
          </p:nvPr>
        </p:nvSpPr>
        <p:spPr/>
        <p:txBody>
          <a:bodyPr/>
          <a:lstStyle/>
          <a:p>
            <a:r>
              <a:rPr lang="en-GB" dirty="0"/>
              <a:t>Sacraments</a:t>
            </a:r>
          </a:p>
        </p:txBody>
      </p:sp>
      <p:sp>
        <p:nvSpPr>
          <p:cNvPr id="9" name="Content Placeholder 8">
            <a:extLst>
              <a:ext uri="{FF2B5EF4-FFF2-40B4-BE49-F238E27FC236}">
                <a16:creationId xmlns:a16="http://schemas.microsoft.com/office/drawing/2014/main" id="{FE962497-80BB-4034-99F4-B631D67FE35B}"/>
              </a:ext>
            </a:extLst>
          </p:cNvPr>
          <p:cNvSpPr>
            <a:spLocks noGrp="1"/>
          </p:cNvSpPr>
          <p:nvPr>
            <p:ph idx="1"/>
          </p:nvPr>
        </p:nvSpPr>
        <p:spPr/>
        <p:txBody>
          <a:bodyPr>
            <a:normAutofit/>
          </a:bodyPr>
          <a:lstStyle/>
          <a:p>
            <a:r>
              <a:rPr lang="en-GB" b="1" dirty="0"/>
              <a:t>Reconciliation</a:t>
            </a:r>
            <a:endParaRPr lang="en-GB" dirty="0"/>
          </a:p>
          <a:p>
            <a:r>
              <a:rPr lang="en-GB" dirty="0"/>
              <a:t>Christians who feel that they need to be forgiven by God for something which they have done can go to their priest or minister to seek help. This is particularly In the Catholic Church where people go for the Sacrament of Reconciliation. The person who is seeking forgiveness (the penitent) goes to the priest and asks to be forgiven.</a:t>
            </a:r>
          </a:p>
          <a:p>
            <a:r>
              <a:rPr lang="en-GB" dirty="0"/>
              <a:t>Jesus gave the power to his disciples to forgive sins on behalf of God and so this has been passed to priests.</a:t>
            </a:r>
          </a:p>
          <a:p>
            <a:r>
              <a:rPr lang="en-GB" dirty="0"/>
              <a:t>After receiving absolution the penitent may be asked to say a certain number of prayers or do some work in the community as penance.</a:t>
            </a:r>
          </a:p>
        </p:txBody>
      </p:sp>
    </p:spTree>
    <p:extLst>
      <p:ext uri="{BB962C8B-B14F-4D97-AF65-F5344CB8AC3E}">
        <p14:creationId xmlns:p14="http://schemas.microsoft.com/office/powerpoint/2010/main" val="1911419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F5FDA-B9B1-45CA-8501-72F489D03F13}"/>
              </a:ext>
            </a:extLst>
          </p:cNvPr>
          <p:cNvSpPr>
            <a:spLocks noGrp="1"/>
          </p:cNvSpPr>
          <p:nvPr>
            <p:ph type="title"/>
          </p:nvPr>
        </p:nvSpPr>
        <p:spPr/>
        <p:txBody>
          <a:bodyPr/>
          <a:lstStyle/>
          <a:p>
            <a:r>
              <a:rPr lang="en-GB" dirty="0"/>
              <a:t>Sacraments</a:t>
            </a:r>
          </a:p>
        </p:txBody>
      </p:sp>
      <p:sp>
        <p:nvSpPr>
          <p:cNvPr id="9" name="Content Placeholder 8">
            <a:extLst>
              <a:ext uri="{FF2B5EF4-FFF2-40B4-BE49-F238E27FC236}">
                <a16:creationId xmlns:a16="http://schemas.microsoft.com/office/drawing/2014/main" id="{FE962497-80BB-4034-99F4-B631D67FE35B}"/>
              </a:ext>
            </a:extLst>
          </p:cNvPr>
          <p:cNvSpPr>
            <a:spLocks noGrp="1"/>
          </p:cNvSpPr>
          <p:nvPr>
            <p:ph idx="1"/>
          </p:nvPr>
        </p:nvSpPr>
        <p:spPr/>
        <p:txBody>
          <a:bodyPr>
            <a:normAutofit/>
          </a:bodyPr>
          <a:lstStyle/>
          <a:p>
            <a:r>
              <a:rPr lang="en-GB" b="1" dirty="0"/>
              <a:t>Anointing of the Sick</a:t>
            </a:r>
            <a:endParaRPr lang="en-GB" dirty="0"/>
          </a:p>
          <a:p>
            <a:r>
              <a:rPr lang="en-GB" dirty="0"/>
              <a:t>When a Christian is dying a Christian minister will try to visit them to help them prepare for their death. The person may wish to confess their sins to the minister and, for Catholics, they may wish to receive a sacrament which is known as the Anointing of the Sick:</a:t>
            </a:r>
          </a:p>
          <a:p>
            <a:r>
              <a:rPr lang="en-GB" dirty="0"/>
              <a:t>The person’s forehead and hands are anointed in the sign of the cross with the Oil of Unction, which is consecrated every year by a bishop at the Chrism Mass on Holy Thursday.</a:t>
            </a:r>
          </a:p>
          <a:p>
            <a:r>
              <a:rPr lang="en-GB" dirty="0"/>
              <a:t>Task:</a:t>
            </a:r>
          </a:p>
          <a:p>
            <a:r>
              <a:rPr lang="en-GB" dirty="0"/>
              <a:t>Choose three of the sacraments and write a short essay, explaining the importance of each, both to the Church and to the people receiving them.</a:t>
            </a:r>
          </a:p>
        </p:txBody>
      </p:sp>
    </p:spTree>
    <p:extLst>
      <p:ext uri="{BB962C8B-B14F-4D97-AF65-F5344CB8AC3E}">
        <p14:creationId xmlns:p14="http://schemas.microsoft.com/office/powerpoint/2010/main" val="420456863"/>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atholics - Priests template" id="{EA3071D8-A9B7-41E1-8110-837C609491D4}" vid="{832B05AA-A08F-4A52-A479-42F638473EBB}"/>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26428C49615143BE8230498DF89BBE" ma:contentTypeVersion="8" ma:contentTypeDescription="Create a new document." ma:contentTypeScope="" ma:versionID="1f3812cca46b4639fad5a817466ef533">
  <xsd:schema xmlns:xsd="http://www.w3.org/2001/XMLSchema" xmlns:xs="http://www.w3.org/2001/XMLSchema" xmlns:p="http://schemas.microsoft.com/office/2006/metadata/properties" xmlns:ns2="3daa3796-40a0-4fe0-acc9-e99f93d22791" targetNamespace="http://schemas.microsoft.com/office/2006/metadata/properties" ma:root="true" ma:fieldsID="49f52ad48b89cf9253fdf898f1bb033c" ns2:_="">
    <xsd:import namespace="3daa3796-40a0-4fe0-acc9-e99f93d2279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aa3796-40a0-4fe0-acc9-e99f93d227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217B04D-57BB-4187-9A27-22395FE27251}"/>
</file>

<file path=customXml/itemProps2.xml><?xml version="1.0" encoding="utf-8"?>
<ds:datastoreItem xmlns:ds="http://schemas.openxmlformats.org/officeDocument/2006/customXml" ds:itemID="{95D4E2ED-03E1-48F4-B6F2-F08DD95344C8}"/>
</file>

<file path=customXml/itemProps3.xml><?xml version="1.0" encoding="utf-8"?>
<ds:datastoreItem xmlns:ds="http://schemas.openxmlformats.org/officeDocument/2006/customXml" ds:itemID="{1BE907CA-7902-42A2-9C78-12B2F6194CBD}"/>
</file>

<file path=docProps/app.xml><?xml version="1.0" encoding="utf-8"?>
<Properties xmlns="http://schemas.openxmlformats.org/officeDocument/2006/extended-properties" xmlns:vt="http://schemas.openxmlformats.org/officeDocument/2006/docPropsVTypes">
  <Template/>
  <TotalTime>684</TotalTime>
  <Words>851</Words>
  <Application>Microsoft Office PowerPoint</Application>
  <PresentationFormat>Widescreen</PresentationFormat>
  <Paragraphs>37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Century Gothic</vt:lpstr>
      <vt:lpstr>Rivina TC Pen</vt:lpstr>
      <vt:lpstr>Vapor Trail</vt:lpstr>
      <vt:lpstr>Catholics ~ Priests</vt:lpstr>
      <vt:lpstr>Sacraments</vt:lpstr>
      <vt:lpstr>Sacraments</vt:lpstr>
      <vt:lpstr>Sacraments</vt:lpstr>
      <vt:lpstr>Sacraments</vt:lpstr>
      <vt:lpstr>Sacraments</vt:lpstr>
      <vt:lpstr>Sacraments</vt:lpstr>
      <vt:lpstr>Sacraments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Catholics - Priests</dc:title>
  <dc:creator>Jon and Sam</dc:creator>
  <cp:lastModifiedBy>Jon and Sam</cp:lastModifiedBy>
  <cp:revision>17</cp:revision>
  <cp:lastPrinted>2019-06-20T08:00:26Z</cp:lastPrinted>
  <dcterms:created xsi:type="dcterms:W3CDTF">2019-05-17T13:38:34Z</dcterms:created>
  <dcterms:modified xsi:type="dcterms:W3CDTF">2019-06-28T09:56:36Z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0x010100BD26428C49615143BE8230498DF89BBE</vt:lpwstr>
  </property>
</Properties>
</file>