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7099300" cy="10234613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Rivina TC Pen" pitchFamily="50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Content Placeholder 6" descr="A person with collar shirt&#10;&#10;Description automatically generated">
            <a:extLst>
              <a:ext uri="{FF2B5EF4-FFF2-40B4-BE49-F238E27FC236}">
                <a16:creationId xmlns:a16="http://schemas.microsoft.com/office/drawing/2014/main" id="{8B075715-2080-44F9-9901-B80A9662AC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462" b="9111"/>
          <a:stretch/>
        </p:blipFill>
        <p:spPr>
          <a:xfrm>
            <a:off x="10139265" y="463576"/>
            <a:ext cx="1561323" cy="18946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>
                <a:latin typeface="Rivina TC Pen" pitchFamily="50" charset="0"/>
              </a:rPr>
              <a:t>Catholics ~ Priests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Challenge 1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D5E8C0-1178-41E3-931A-E28EE1C0D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628376"/>
            <a:ext cx="985837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1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962497-80BB-4034-99F4-B631D67F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85504"/>
            <a:ext cx="10820400" cy="3991495"/>
          </a:xfrm>
        </p:spPr>
        <p:txBody>
          <a:bodyPr>
            <a:normAutofit/>
          </a:bodyPr>
          <a:lstStyle/>
          <a:p>
            <a:r>
              <a:rPr lang="en-GB" i="1" dirty="0"/>
              <a:t>“I will give you shepherds aft </a:t>
            </a:r>
            <a:r>
              <a:rPr lang="en-GB" i="1" dirty="0" err="1"/>
              <a:t>er</a:t>
            </a:r>
            <a:r>
              <a:rPr lang="en-GB" i="1" dirty="0"/>
              <a:t> my own heart” </a:t>
            </a:r>
            <a:r>
              <a:rPr lang="en-GB" dirty="0"/>
              <a:t>(Jeremiah 3:15)</a:t>
            </a:r>
          </a:p>
          <a:p>
            <a:r>
              <a:rPr lang="en-GB" i="1" dirty="0"/>
              <a:t>“For my one desire is to serve Christ in the small and daily tasks of my life; thereby making for him a fitting sanctuary.” </a:t>
            </a:r>
            <a:r>
              <a:rPr lang="en-GB" dirty="0"/>
              <a:t>St Thérèse </a:t>
            </a:r>
            <a:r>
              <a:rPr lang="en-GB"/>
              <a:t>of Lisieux</a:t>
            </a:r>
          </a:p>
          <a:p>
            <a:endParaRPr lang="en-GB" dirty="0"/>
          </a:p>
          <a:p>
            <a:pPr lvl="1"/>
            <a:r>
              <a:rPr lang="en-GB" dirty="0"/>
              <a:t>(a) Analyse both of these quotes and explain their meaning.</a:t>
            </a:r>
          </a:p>
          <a:p>
            <a:pPr lvl="1"/>
            <a:r>
              <a:rPr lang="en-GB" dirty="0"/>
              <a:t>(b) Make links between the quotes, Jesus, his disciples and the Church and explain each of these.</a:t>
            </a:r>
          </a:p>
        </p:txBody>
      </p:sp>
    </p:spTree>
    <p:extLst>
      <p:ext uri="{BB962C8B-B14F-4D97-AF65-F5344CB8AC3E}">
        <p14:creationId xmlns:p14="http://schemas.microsoft.com/office/powerpoint/2010/main" val="381778395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8" ma:contentTypeDescription="Create a new document." ma:contentTypeScope="" ma:versionID="1f3812cca46b4639fad5a817466ef533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9f52ad48b89cf9253fdf898f1bb033c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CDF10D-3AA6-449F-A4D4-B5AAEB96360C}"/>
</file>

<file path=customXml/itemProps2.xml><?xml version="1.0" encoding="utf-8"?>
<ds:datastoreItem xmlns:ds="http://schemas.openxmlformats.org/officeDocument/2006/customXml" ds:itemID="{6F1BF6D3-3D1D-4D32-A45C-9A0BB3BFF9B5}"/>
</file>

<file path=customXml/itemProps3.xml><?xml version="1.0" encoding="utf-8"?>
<ds:datastoreItem xmlns:ds="http://schemas.openxmlformats.org/officeDocument/2006/customXml" ds:itemID="{A1BD6E8D-4CEC-42F4-84A4-244B7F1F943C}"/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274</TotalTime>
  <Words>89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Rivina TC Pen</vt:lpstr>
      <vt:lpstr>Century Gothic</vt:lpstr>
      <vt:lpstr>Arial</vt:lpstr>
      <vt:lpstr>Vapor Trail</vt:lpstr>
      <vt:lpstr>Catholics ~ Priests</vt:lpstr>
      <vt:lpstr>Challenge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- Priests</dc:title>
  <dc:creator>Jon and Sam</dc:creator>
  <cp:lastModifiedBy>Jon and Sam</cp:lastModifiedBy>
  <cp:revision>18</cp:revision>
  <cp:lastPrinted>2019-06-19T13:15:47Z</cp:lastPrinted>
  <dcterms:created xsi:type="dcterms:W3CDTF">2019-05-17T13:38:34Z</dcterms:created>
  <dcterms:modified xsi:type="dcterms:W3CDTF">2019-06-19T15:07:23Z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