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6" descr="A person with collar shirt&#10;&#10;Description automatically generated">
            <a:extLst>
              <a:ext uri="{FF2B5EF4-FFF2-40B4-BE49-F238E27FC236}">
                <a16:creationId xmlns:a16="http://schemas.microsoft.com/office/drawing/2014/main" id="{8B075715-2080-44F9-9901-B80A9662AC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462" b="9111"/>
          <a:stretch/>
        </p:blipFill>
        <p:spPr>
          <a:xfrm>
            <a:off x="10139265" y="463576"/>
            <a:ext cx="1561323" cy="18946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Rivina TC Pen" pitchFamily="50" charset="0"/>
              </a:rPr>
              <a:t>Catholics ~ Priests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10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D5E8C0-1178-41E3-931A-E28EE1C0D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628376"/>
            <a:ext cx="98583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10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962497-80BB-4034-99F4-B631D67F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85504"/>
            <a:ext cx="10820400" cy="3991495"/>
          </a:xfrm>
        </p:spPr>
        <p:txBody>
          <a:bodyPr>
            <a:normAutofit/>
          </a:bodyPr>
          <a:lstStyle/>
          <a:p>
            <a:r>
              <a:rPr lang="en-GB" b="1" dirty="0"/>
              <a:t>Discussion: </a:t>
            </a:r>
            <a:r>
              <a:rPr lang="en-GB" dirty="0"/>
              <a:t>(Whole Group)</a:t>
            </a:r>
          </a:p>
          <a:p>
            <a:endParaRPr lang="en-GB" dirty="0"/>
          </a:p>
          <a:p>
            <a:r>
              <a:rPr lang="en-GB" dirty="0"/>
              <a:t>Topic: Sacrifice</a:t>
            </a:r>
          </a:p>
          <a:p>
            <a:r>
              <a:rPr lang="en-GB" dirty="0"/>
              <a:t>What is Sacrifice?</a:t>
            </a:r>
          </a:p>
          <a:p>
            <a:r>
              <a:rPr lang="en-GB" dirty="0"/>
              <a:t>What are you willing to sacrifice?</a:t>
            </a:r>
          </a:p>
          <a:p>
            <a:r>
              <a:rPr lang="en-GB" dirty="0"/>
              <a:t>Is </a:t>
            </a:r>
            <a:r>
              <a:rPr lang="en-GB"/>
              <a:t>making sacrifices </a:t>
            </a:r>
            <a:r>
              <a:rPr lang="en-GB" dirty="0"/>
              <a:t>worth it?</a:t>
            </a:r>
          </a:p>
          <a:p>
            <a:r>
              <a:rPr lang="en-GB" dirty="0"/>
              <a:t>Discuss the link between what Jesus sacrificed and what Priests sacrifice.</a:t>
            </a:r>
          </a:p>
        </p:txBody>
      </p:sp>
    </p:spTree>
    <p:extLst>
      <p:ext uri="{BB962C8B-B14F-4D97-AF65-F5344CB8AC3E}">
        <p14:creationId xmlns:p14="http://schemas.microsoft.com/office/powerpoint/2010/main" val="381778395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8" ma:contentTypeDescription="Create a new document." ma:contentTypeScope="" ma:versionID="1f3812cca46b4639fad5a817466ef533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9f52ad48b89cf9253fdf898f1bb033c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03DCE8-B6EB-48A0-8BD3-45E0ABBB7F44}"/>
</file>

<file path=customXml/itemProps2.xml><?xml version="1.0" encoding="utf-8"?>
<ds:datastoreItem xmlns:ds="http://schemas.openxmlformats.org/officeDocument/2006/customXml" ds:itemID="{47CB2B07-DF9E-4165-899F-C70F6FA0E3B2}"/>
</file>

<file path=customXml/itemProps3.xml><?xml version="1.0" encoding="utf-8"?>
<ds:datastoreItem xmlns:ds="http://schemas.openxmlformats.org/officeDocument/2006/customXml" ds:itemID="{1536E9B7-D655-41B9-89F0-1A541B86971C}"/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300</TotalTime>
  <Words>45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Rivina TC Pen</vt:lpstr>
      <vt:lpstr>Century Gothic</vt:lpstr>
      <vt:lpstr>Arial</vt:lpstr>
      <vt:lpstr>Vapor Trail</vt:lpstr>
      <vt:lpstr>Catholics ~ Priests</vt:lpstr>
      <vt:lpstr>Challenge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- Priests</dc:title>
  <dc:creator>Jon and Sam</dc:creator>
  <cp:lastModifiedBy>Jon and Sam</cp:lastModifiedBy>
  <cp:revision>31</cp:revision>
  <cp:lastPrinted>2019-06-19T15:30:17Z</cp:lastPrinted>
  <dcterms:created xsi:type="dcterms:W3CDTF">2019-05-17T13:38:34Z</dcterms:created>
  <dcterms:modified xsi:type="dcterms:W3CDTF">2019-06-19T15:33:16Z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