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Lst>
  <p:sldSz cx="12192000" cy="6858000"/>
  <p:notesSz cx="7099300" cy="10234613"/>
  <p:embeddedFontLst>
    <p:embeddedFont>
      <p:font typeface="Century Gothic" panose="020B0502020202020204" pitchFamily="34" charset="0"/>
      <p:regular r:id="rId4"/>
      <p:bold r:id="rId5"/>
      <p:italic r:id="rId6"/>
      <p:boldItalic r:id="rId7"/>
    </p:embeddedFont>
    <p:embeddedFont>
      <p:font typeface="Rivina TC Pen" pitchFamily="50" charset="0"/>
      <p:regular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6" descr="A person with collar shirt&#10;&#10;Description automatically generated">
            <a:extLst>
              <a:ext uri="{FF2B5EF4-FFF2-40B4-BE49-F238E27FC236}">
                <a16:creationId xmlns:a16="http://schemas.microsoft.com/office/drawing/2014/main" id="{8B075715-2080-44F9-9901-B80A9662AC32}"/>
              </a:ext>
            </a:extLst>
          </p:cNvPr>
          <p:cNvPicPr>
            <a:picLocks noChangeAspect="1"/>
          </p:cNvPicPr>
          <p:nvPr userDrawn="1"/>
        </p:nvPicPr>
        <p:blipFill rotWithShape="1">
          <a:blip r:embed="rId2"/>
          <a:srcRect r="3462" b="9111"/>
          <a:stretch/>
        </p:blipFill>
        <p:spPr>
          <a:xfrm>
            <a:off x="10139265" y="463576"/>
            <a:ext cx="1561323" cy="18946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lstStyle/>
          <a:p>
            <a:pPr algn="ctr"/>
            <a:r>
              <a:rPr lang="en-GB" dirty="0">
                <a:latin typeface="Rivina TC Pen" pitchFamily="50" charset="0"/>
              </a:rPr>
              <a:t>Catholics ~ Priests</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Challenge 2</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pic>
        <p:nvPicPr>
          <p:cNvPr id="5" name="Picture 4">
            <a:extLst>
              <a:ext uri="{FF2B5EF4-FFF2-40B4-BE49-F238E27FC236}">
                <a16:creationId xmlns:a16="http://schemas.microsoft.com/office/drawing/2014/main" id="{A9D5E8C0-1178-41E3-931A-E28EE1C0DF68}"/>
              </a:ext>
            </a:extLst>
          </p:cNvPr>
          <p:cNvPicPr>
            <a:picLocks noChangeAspect="1"/>
          </p:cNvPicPr>
          <p:nvPr/>
        </p:nvPicPr>
        <p:blipFill>
          <a:blip r:embed="rId3"/>
          <a:stretch>
            <a:fillRect/>
          </a:stretch>
        </p:blipFill>
        <p:spPr>
          <a:xfrm>
            <a:off x="1371600" y="2628376"/>
            <a:ext cx="9858375" cy="1000125"/>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Challenge 2</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r>
              <a:rPr lang="en-GB" dirty="0"/>
              <a:t>Create a leaflet on marriage (from a priest’s perspective), explaining how they might help the couple in choosing hymns, readings etc. </a:t>
            </a:r>
          </a:p>
          <a:p>
            <a:r>
              <a:rPr lang="en-GB" dirty="0"/>
              <a:t>Also considering how a priest might help the couple prepare for their wedding and married life, discussing the vows and how they will hope to share their lives together and, hopefully, with children in the future.</a:t>
            </a:r>
          </a:p>
          <a:p>
            <a:r>
              <a:rPr lang="en-GB" dirty="0"/>
              <a:t>Use information from the film, copies of the Catholic marriage ceremony and other sources. Th e leaflet should guide newly-ordained priests who are performing a marriage ceremony for the first time.</a:t>
            </a:r>
          </a:p>
        </p:txBody>
      </p:sp>
    </p:spTree>
    <p:extLst>
      <p:ext uri="{BB962C8B-B14F-4D97-AF65-F5344CB8AC3E}">
        <p14:creationId xmlns:p14="http://schemas.microsoft.com/office/powerpoint/2010/main" val="381778395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8" ma:contentTypeDescription="Create a new document." ma:contentTypeScope="" ma:versionID="1f3812cca46b4639fad5a817466ef533">
  <xsd:schema xmlns:xsd="http://www.w3.org/2001/XMLSchema" xmlns:xs="http://www.w3.org/2001/XMLSchema" xmlns:p="http://schemas.microsoft.com/office/2006/metadata/properties" xmlns:ns2="3daa3796-40a0-4fe0-acc9-e99f93d22791" targetNamespace="http://schemas.microsoft.com/office/2006/metadata/properties" ma:root="true" ma:fieldsID="49f52ad48b89cf9253fdf898f1bb033c"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7890BD-F030-4180-808B-9A0452444494}"/>
</file>

<file path=customXml/itemProps2.xml><?xml version="1.0" encoding="utf-8"?>
<ds:datastoreItem xmlns:ds="http://schemas.openxmlformats.org/officeDocument/2006/customXml" ds:itemID="{AF198FED-65DA-4D28-A006-B481EA86E321}"/>
</file>

<file path=customXml/itemProps3.xml><?xml version="1.0" encoding="utf-8"?>
<ds:datastoreItem xmlns:ds="http://schemas.openxmlformats.org/officeDocument/2006/customXml" ds:itemID="{E1A5D613-FBC4-4496-94E4-2B6C3F9542B8}"/>
</file>

<file path=docProps/app.xml><?xml version="1.0" encoding="utf-8"?>
<Properties xmlns="http://schemas.openxmlformats.org/officeDocument/2006/extended-properties" xmlns:vt="http://schemas.openxmlformats.org/officeDocument/2006/docPropsVTypes">
  <Template>TM04033937[[fn=Vapor Trail]]</Template>
  <TotalTime>280</TotalTime>
  <Words>106</Words>
  <Application>Microsoft Office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Rivina TC Pen</vt:lpstr>
      <vt:lpstr>Century Gothic</vt:lpstr>
      <vt:lpstr>Arial</vt:lpstr>
      <vt:lpstr>Vapor Trail</vt:lpstr>
      <vt:lpstr>Catholics ~ Priests</vt:lpstr>
      <vt:lpstr>Challenge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Priests</dc:title>
  <dc:creator>Jon and Sam</dc:creator>
  <cp:lastModifiedBy>Jon and Sam</cp:lastModifiedBy>
  <cp:revision>19</cp:revision>
  <cp:lastPrinted>2019-06-19T15:11:29Z</cp:lastPrinted>
  <dcterms:created xsi:type="dcterms:W3CDTF">2019-05-17T13:38:34Z</dcterms:created>
  <dcterms:modified xsi:type="dcterms:W3CDTF">2019-06-19T15:12:52Z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