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3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dirty="0"/>
              <a:t>Create a table: </a:t>
            </a:r>
            <a:r>
              <a:rPr lang="en-GB" b="1" i="1" dirty="0"/>
              <a:t>PAST &amp; PRESENT</a:t>
            </a:r>
          </a:p>
          <a:p>
            <a:endParaRPr lang="en-GB" dirty="0"/>
          </a:p>
          <a:p>
            <a:r>
              <a:rPr lang="en-GB" dirty="0"/>
              <a:t>Make notes on the table suggesting what life might be like for a man before becoming a priest and after they have been ordained.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425474-B731-4AFA-A83D-C2397029D87B}"/>
</file>

<file path=customXml/itemProps2.xml><?xml version="1.0" encoding="utf-8"?>
<ds:datastoreItem xmlns:ds="http://schemas.openxmlformats.org/officeDocument/2006/customXml" ds:itemID="{B1D7FFFD-9F7F-4D80-B58F-A1375109FE56}"/>
</file>

<file path=customXml/itemProps3.xml><?xml version="1.0" encoding="utf-8"?>
<ds:datastoreItem xmlns:ds="http://schemas.openxmlformats.org/officeDocument/2006/customXml" ds:itemID="{7F468D98-A53C-4126-9FF4-BB0D2D23459E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283</TotalTime>
  <Words>39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20</cp:revision>
  <cp:lastPrinted>2019-06-19T15:14:18Z</cp:lastPrinted>
  <dcterms:created xsi:type="dcterms:W3CDTF">2019-05-17T13:38:34Z</dcterms:created>
  <dcterms:modified xsi:type="dcterms:W3CDTF">2019-06-19T15:15:58Z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