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4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4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b="1" dirty="0"/>
              <a:t>Clockwork Revision Poster</a:t>
            </a:r>
          </a:p>
          <a:p>
            <a:endParaRPr lang="en-GB" dirty="0"/>
          </a:p>
          <a:p>
            <a:r>
              <a:rPr lang="en-GB" dirty="0"/>
              <a:t>On an A3 copy of the chart, in each segment explain what is meant by one of the following topics:</a:t>
            </a:r>
          </a:p>
          <a:p>
            <a:r>
              <a:rPr lang="en-GB" dirty="0"/>
              <a:t>The Call</a:t>
            </a:r>
            <a:r>
              <a:rPr lang="en-GB"/>
              <a:t>, The </a:t>
            </a:r>
            <a:r>
              <a:rPr lang="en-GB" dirty="0"/>
              <a:t>Life</a:t>
            </a:r>
            <a:r>
              <a:rPr lang="en-GB"/>
              <a:t>, The </a:t>
            </a:r>
            <a:r>
              <a:rPr lang="en-GB" dirty="0"/>
              <a:t>Sacrifice Past</a:t>
            </a:r>
            <a:r>
              <a:rPr lang="en-GB"/>
              <a:t>, The Sacrifice </a:t>
            </a:r>
            <a:r>
              <a:rPr lang="en-GB" dirty="0"/>
              <a:t>Present</a:t>
            </a:r>
            <a:r>
              <a:rPr lang="en-GB"/>
              <a:t>, The </a:t>
            </a:r>
            <a:r>
              <a:rPr lang="en-GB" dirty="0"/>
              <a:t>Studies, Celebrations, Gender, </a:t>
            </a:r>
            <a:r>
              <a:rPr lang="en-GB"/>
              <a:t>Equality and Impacts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9543E5-AD17-435D-AD71-304B7DE1A9B8}"/>
</file>

<file path=customXml/itemProps2.xml><?xml version="1.0" encoding="utf-8"?>
<ds:datastoreItem xmlns:ds="http://schemas.openxmlformats.org/officeDocument/2006/customXml" ds:itemID="{3A68E3C9-333A-4677-91D2-A5E92CE0B782}"/>
</file>

<file path=customXml/itemProps3.xml><?xml version="1.0" encoding="utf-8"?>
<ds:datastoreItem xmlns:ds="http://schemas.openxmlformats.org/officeDocument/2006/customXml" ds:itemID="{3132A8FD-E745-4E9C-B3C2-E2B4F3ACCB2F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285</TotalTime>
  <Words>57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Arial</vt:lpstr>
      <vt:lpstr>Century Gothic</vt:lpstr>
      <vt:lpstr>Vapor Trail</vt:lpstr>
      <vt:lpstr>Catholics ~ Priests</vt:lpstr>
      <vt:lpstr>Challenge 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23</cp:revision>
  <cp:lastPrinted>2019-06-19T15:17:38Z</cp:lastPrinted>
  <dcterms:created xsi:type="dcterms:W3CDTF">2019-05-17T13:38:34Z</dcterms:created>
  <dcterms:modified xsi:type="dcterms:W3CDTF">2019-06-19T17:03:23Z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