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6" descr="A person with collar shirt&#10;&#10;Description automatically generated">
            <a:extLst>
              <a:ext uri="{FF2B5EF4-FFF2-40B4-BE49-F238E27FC236}">
                <a16:creationId xmlns:a16="http://schemas.microsoft.com/office/drawing/2014/main" id="{8B075715-2080-44F9-9901-B80A9662A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62" b="9111"/>
          <a:stretch/>
        </p:blipFill>
        <p:spPr>
          <a:xfrm>
            <a:off x="10139265" y="463576"/>
            <a:ext cx="1561323" cy="1894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Rivina TC Pen" pitchFamily="50" charset="0"/>
              </a:rPr>
              <a:t>Catholics ~ Priests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5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E8C0-1178-41E3-931A-E28EE1C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376"/>
            <a:ext cx="9858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>
            <a:normAutofit/>
          </a:bodyPr>
          <a:lstStyle/>
          <a:p>
            <a:r>
              <a:rPr lang="en-GB" b="1" dirty="0"/>
              <a:t>Debate</a:t>
            </a:r>
          </a:p>
          <a:p>
            <a:endParaRPr lang="en-GB" b="1" dirty="0"/>
          </a:p>
          <a:p>
            <a:r>
              <a:rPr lang="en-GB" dirty="0"/>
              <a:t>Hold a debate about the relevance of Priests in the 21st Century.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f3812cca46b4639fad5a817466ef53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9f52ad48b89cf9253fdf898f1bb033c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9F67C1-D04E-4F50-AC77-AB13F1D07AB0}"/>
</file>

<file path=customXml/itemProps2.xml><?xml version="1.0" encoding="utf-8"?>
<ds:datastoreItem xmlns:ds="http://schemas.openxmlformats.org/officeDocument/2006/customXml" ds:itemID="{7F08FC60-A0A0-4411-888A-35E943D51026}"/>
</file>

<file path=customXml/itemProps3.xml><?xml version="1.0" encoding="utf-8"?>
<ds:datastoreItem xmlns:ds="http://schemas.openxmlformats.org/officeDocument/2006/customXml" ds:itemID="{D00B03A9-CB79-40DB-B186-7C26FEA88787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289</TotalTime>
  <Words>21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Century Gothic</vt:lpstr>
      <vt:lpstr>Arial</vt:lpstr>
      <vt:lpstr>Vapor Trail</vt:lpstr>
      <vt:lpstr>Catholics ~ Priests</vt:lpstr>
      <vt:lpstr>Challenge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- Priests</dc:title>
  <dc:creator>Jon and Sam</dc:creator>
  <cp:lastModifiedBy>Jon and Sam</cp:lastModifiedBy>
  <cp:revision>23</cp:revision>
  <cp:lastPrinted>2019-06-19T15:20:40Z</cp:lastPrinted>
  <dcterms:created xsi:type="dcterms:W3CDTF">2019-05-17T13:38:34Z</dcterms:created>
  <dcterms:modified xsi:type="dcterms:W3CDTF">2019-06-19T15:22:15Z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