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7099300" cy="10234613"/>
  <p:embeddedFontLst>
    <p:embeddedFont>
      <p:font typeface="Century Gothic" panose="020B0502020202020204" pitchFamily="34" charset="0"/>
      <p:regular r:id="rId4"/>
      <p:bold r:id="rId5"/>
      <p:italic r:id="rId6"/>
      <p:boldItalic r:id="rId7"/>
    </p:embeddedFont>
    <p:embeddedFont>
      <p:font typeface="Rivina TC Pen" pitchFamily="50" charset="0"/>
      <p:regular r:id="rId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heme" Target="theme/theme1.xml"/><Relationship Id="rId5" Type="http://schemas.openxmlformats.org/officeDocument/2006/relationships/font" Target="fonts/font2.fntdata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6/19/2019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6/19/2019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6/19/2019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6/19/2019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6/19/2019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Content Placeholder 6" descr="A person with collar shirt&#10;&#10;Description automatically generated">
            <a:extLst>
              <a:ext uri="{FF2B5EF4-FFF2-40B4-BE49-F238E27FC236}">
                <a16:creationId xmlns:a16="http://schemas.microsoft.com/office/drawing/2014/main" id="{8B075715-2080-44F9-9901-B80A9662AC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462" b="9111"/>
          <a:stretch/>
        </p:blipFill>
        <p:spPr>
          <a:xfrm>
            <a:off x="10139265" y="463576"/>
            <a:ext cx="1561323" cy="189462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6/19/2019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6/19/2019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6/19/2019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6/19/2019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6/19/2019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6/19/2019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7022757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282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FF2AE-8E6D-4920-A6FD-BED755FB16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>
                <a:latin typeface="Rivina TC Pen" pitchFamily="50" charset="0"/>
              </a:rPr>
              <a:t>Catholics ~ Priests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74623E-710D-4210-87AF-5CC951D9CD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Challenge 6</a:t>
            </a:r>
          </a:p>
        </p:txBody>
      </p:sp>
      <p:pic>
        <p:nvPicPr>
          <p:cNvPr id="4" name="Content Placeholder 7" descr="A picture containing toy, LEGO&#10;&#10;Description automatically generated">
            <a:extLst>
              <a:ext uri="{FF2B5EF4-FFF2-40B4-BE49-F238E27FC236}">
                <a16:creationId xmlns:a16="http://schemas.microsoft.com/office/drawing/2014/main" id="{8348459C-1A26-4906-870A-0D954F866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6881" y="4251499"/>
            <a:ext cx="2998238" cy="22186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D5E8C0-1178-41E3-931A-E28EE1C0DF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2628376"/>
            <a:ext cx="9858375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7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F5FDA-B9B1-45CA-8501-72F489D03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Challenge 6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E962497-80BB-4034-99F4-B631D67FE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485504"/>
            <a:ext cx="10820400" cy="3991495"/>
          </a:xfrm>
        </p:spPr>
        <p:txBody>
          <a:bodyPr>
            <a:normAutofit/>
          </a:bodyPr>
          <a:lstStyle/>
          <a:p>
            <a:r>
              <a:rPr lang="en-GB" b="1" dirty="0"/>
              <a:t>Diary Entries</a:t>
            </a:r>
          </a:p>
          <a:p>
            <a:endParaRPr lang="en-GB"/>
          </a:p>
          <a:p>
            <a:r>
              <a:rPr lang="en-GB"/>
              <a:t>Keep </a:t>
            </a:r>
            <a:r>
              <a:rPr lang="en-GB" dirty="0"/>
              <a:t>a diary for a week about the challenges a Priest might encounter each day</a:t>
            </a:r>
            <a:r>
              <a:rPr lang="en-GB"/>
              <a:t>. </a:t>
            </a:r>
          </a:p>
          <a:p>
            <a:r>
              <a:rPr lang="en-GB" dirty="0"/>
              <a:t>Write down specific examples or situations that they might go through on a daily basis. Make sure that you explain how they overcome these challenges.</a:t>
            </a:r>
          </a:p>
        </p:txBody>
      </p:sp>
    </p:spTree>
    <p:extLst>
      <p:ext uri="{BB962C8B-B14F-4D97-AF65-F5344CB8AC3E}">
        <p14:creationId xmlns:p14="http://schemas.microsoft.com/office/powerpoint/2010/main" val="3817783954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26428C49615143BE8230498DF89BBE" ma:contentTypeVersion="8" ma:contentTypeDescription="Create a new document." ma:contentTypeScope="" ma:versionID="1f3812cca46b4639fad5a817466ef533">
  <xsd:schema xmlns:xsd="http://www.w3.org/2001/XMLSchema" xmlns:xs="http://www.w3.org/2001/XMLSchema" xmlns:p="http://schemas.microsoft.com/office/2006/metadata/properties" xmlns:ns2="3daa3796-40a0-4fe0-acc9-e99f93d22791" targetNamespace="http://schemas.microsoft.com/office/2006/metadata/properties" ma:root="true" ma:fieldsID="49f52ad48b89cf9253fdf898f1bb033c" ns2:_="">
    <xsd:import namespace="3daa3796-40a0-4fe0-acc9-e99f93d227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aa3796-40a0-4fe0-acc9-e99f93d227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9BFFE52-20F2-4EEC-B641-6F17702483CB}"/>
</file>

<file path=customXml/itemProps2.xml><?xml version="1.0" encoding="utf-8"?>
<ds:datastoreItem xmlns:ds="http://schemas.openxmlformats.org/officeDocument/2006/customXml" ds:itemID="{69A73CFA-7DBC-4A8F-9740-F52506E39B23}"/>
</file>

<file path=customXml/itemProps3.xml><?xml version="1.0" encoding="utf-8"?>
<ds:datastoreItem xmlns:ds="http://schemas.openxmlformats.org/officeDocument/2006/customXml" ds:itemID="{91EBC5B9-B1DA-4F2C-B112-3AF5AFF68C46}"/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290</TotalTime>
  <Words>52</Words>
  <Application>Microsoft Office PowerPoint</Application>
  <PresentationFormat>Widescreen</PresentationFormat>
  <Paragraphs>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Rivina TC Pen</vt:lpstr>
      <vt:lpstr>Century Gothic</vt:lpstr>
      <vt:lpstr>Arial</vt:lpstr>
      <vt:lpstr>Vapor Trail</vt:lpstr>
      <vt:lpstr>Catholics ~ Priests</vt:lpstr>
      <vt:lpstr>Challenge 6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Catholics - Priests</dc:title>
  <dc:creator>Jon and Sam</dc:creator>
  <cp:lastModifiedBy>Jon and Sam</cp:lastModifiedBy>
  <cp:revision>24</cp:revision>
  <cp:lastPrinted>2019-06-19T15:20:40Z</cp:lastPrinted>
  <dcterms:created xsi:type="dcterms:W3CDTF">2019-05-17T13:38:34Z</dcterms:created>
  <dcterms:modified xsi:type="dcterms:W3CDTF">2019-06-19T15:23:16Z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0x010100BD26428C49615143BE8230498DF89BBE</vt:lpwstr>
  </property>
</Properties>
</file>