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7099300" cy="10234613"/>
  <p:embeddedFontLst>
    <p:embeddedFont>
      <p:font typeface="Century Gothic" panose="020B0502020202020204" pitchFamily="34" charset="0"/>
      <p:regular r:id="rId4"/>
      <p:bold r:id="rId5"/>
      <p:italic r:id="rId6"/>
      <p:boldItalic r:id="rId7"/>
    </p:embeddedFont>
    <p:embeddedFont>
      <p:font typeface="Rivina TC Pen" pitchFamily="50" charset="0"/>
      <p:regular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Content Placeholder 6" descr="A person with collar shirt&#10;&#10;Description automatically generated">
            <a:extLst>
              <a:ext uri="{FF2B5EF4-FFF2-40B4-BE49-F238E27FC236}">
                <a16:creationId xmlns:a16="http://schemas.microsoft.com/office/drawing/2014/main" id="{8B075715-2080-44F9-9901-B80A9662AC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62" b="9111"/>
          <a:stretch/>
        </p:blipFill>
        <p:spPr>
          <a:xfrm>
            <a:off x="10139265" y="463576"/>
            <a:ext cx="1561323" cy="18946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/>
          <a:lstStyle/>
          <a:p>
            <a:fld id="{48A87A34-81AB-432B-8DAE-1953F412C126}" type="datetimeFigureOut">
              <a:rPr lang="en-US" dirty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62999" y="381000"/>
            <a:ext cx="2778211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7022757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282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FF2AE-8E6D-4920-A6FD-BED755FB16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GB" dirty="0">
                <a:latin typeface="Rivina TC Pen" pitchFamily="50" charset="0"/>
              </a:rPr>
              <a:t>Catholics ~ Priests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74623E-710D-4210-87AF-5CC951D9CD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Challenge 7</a:t>
            </a:r>
          </a:p>
        </p:txBody>
      </p:sp>
      <p:pic>
        <p:nvPicPr>
          <p:cNvPr id="4" name="Content Placeholder 7" descr="A picture containing toy, LEGO&#10;&#10;Description automatically generated">
            <a:extLst>
              <a:ext uri="{FF2B5EF4-FFF2-40B4-BE49-F238E27FC236}">
                <a16:creationId xmlns:a16="http://schemas.microsoft.com/office/drawing/2014/main" id="{8348459C-1A26-4906-870A-0D954F866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881" y="4251499"/>
            <a:ext cx="2998238" cy="22186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D5E8C0-1178-41E3-931A-E28EE1C0D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2628376"/>
            <a:ext cx="9858375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77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F5FDA-B9B1-45CA-8501-72F489D0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 7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E962497-80BB-4034-99F4-B631D67F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485504"/>
            <a:ext cx="10820400" cy="3991495"/>
          </a:xfrm>
        </p:spPr>
        <p:txBody>
          <a:bodyPr>
            <a:normAutofit/>
          </a:bodyPr>
          <a:lstStyle/>
          <a:p>
            <a:r>
              <a:rPr lang="en-GB" dirty="0"/>
              <a:t>Create a poster entitled: </a:t>
            </a:r>
            <a:r>
              <a:rPr lang="en-GB" i="1" dirty="0"/>
              <a:t>A journey into the Priesthood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778395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8" ma:contentTypeDescription="Create a new document." ma:contentTypeScope="" ma:versionID="1f3812cca46b4639fad5a817466ef53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9f52ad48b89cf9253fdf898f1bb033c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E7952A-CBA3-4FAF-A36B-01139F2D3374}"/>
</file>

<file path=customXml/itemProps2.xml><?xml version="1.0" encoding="utf-8"?>
<ds:datastoreItem xmlns:ds="http://schemas.openxmlformats.org/officeDocument/2006/customXml" ds:itemID="{B7FF53D2-CE69-42E4-9FF2-8EE186133474}"/>
</file>

<file path=customXml/itemProps3.xml><?xml version="1.0" encoding="utf-8"?>
<ds:datastoreItem xmlns:ds="http://schemas.openxmlformats.org/officeDocument/2006/customXml" ds:itemID="{5F291C9E-A4A9-4E1F-A434-B1B78259FB09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294</TotalTime>
  <Words>17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Rivina TC Pen</vt:lpstr>
      <vt:lpstr>Century Gothic</vt:lpstr>
      <vt:lpstr>Arial</vt:lpstr>
      <vt:lpstr>Vapor Trail</vt:lpstr>
      <vt:lpstr>Catholics ~ Priests</vt:lpstr>
      <vt:lpstr>Challenge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Catholics - Priests</dc:title>
  <dc:creator>Jon and Sam</dc:creator>
  <cp:lastModifiedBy>Jon and Sam</cp:lastModifiedBy>
  <cp:revision>26</cp:revision>
  <cp:lastPrinted>2019-06-19T15:25:33Z</cp:lastPrinted>
  <dcterms:created xsi:type="dcterms:W3CDTF">2019-05-17T13:38:34Z</dcterms:created>
  <dcterms:modified xsi:type="dcterms:W3CDTF">2019-06-19T15:27:02Z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