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6" descr="A person with collar shirt&#10;&#10;Description automatically generated">
            <a:extLst>
              <a:ext uri="{FF2B5EF4-FFF2-40B4-BE49-F238E27FC236}">
                <a16:creationId xmlns:a16="http://schemas.microsoft.com/office/drawing/2014/main" id="{8B075715-2080-44F9-9901-B80A9662A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62" b="9111"/>
          <a:stretch/>
        </p:blipFill>
        <p:spPr>
          <a:xfrm>
            <a:off x="10139265" y="463576"/>
            <a:ext cx="1561323" cy="18946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Rivina TC Pen" pitchFamily="50" charset="0"/>
              </a:rPr>
              <a:t>Catholics ~ Priests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8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5E8C0-1178-41E3-931A-E28EE1C0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28376"/>
            <a:ext cx="98583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8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>
            <a:normAutofit/>
          </a:bodyPr>
          <a:lstStyle/>
          <a:p>
            <a:r>
              <a:rPr lang="en-GB" dirty="0"/>
              <a:t>Create a table on the advantages and disadvantages of living a holy life in the 21st Century.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8" ma:contentTypeDescription="Create a new document." ma:contentTypeScope="" ma:versionID="1f3812cca46b4639fad5a817466ef533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9f52ad48b89cf9253fdf898f1bb033c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88B4E3-2A83-45B6-94E2-0C145C198E1C}"/>
</file>

<file path=customXml/itemProps2.xml><?xml version="1.0" encoding="utf-8"?>
<ds:datastoreItem xmlns:ds="http://schemas.openxmlformats.org/officeDocument/2006/customXml" ds:itemID="{3AF8BF30-EB92-4DEE-AB86-64B9265DD9F3}"/>
</file>

<file path=customXml/itemProps3.xml><?xml version="1.0" encoding="utf-8"?>
<ds:datastoreItem xmlns:ds="http://schemas.openxmlformats.org/officeDocument/2006/customXml" ds:itemID="{5664494F-55A0-4084-8CA7-D0D6A9AA6C6E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296</TotalTime>
  <Words>25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Rivina TC Pen</vt:lpstr>
      <vt:lpstr>Century Gothic</vt:lpstr>
      <vt:lpstr>Arial</vt:lpstr>
      <vt:lpstr>Vapor Trail</vt:lpstr>
      <vt:lpstr>Catholics ~ Priests</vt:lpstr>
      <vt:lpstr>Challenge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- Priests</dc:title>
  <dc:creator>Jon and Sam</dc:creator>
  <cp:lastModifiedBy>Jon and Sam</cp:lastModifiedBy>
  <cp:revision>28</cp:revision>
  <cp:lastPrinted>2019-06-19T15:27:56Z</cp:lastPrinted>
  <dcterms:created xsi:type="dcterms:W3CDTF">2019-05-17T13:38:34Z</dcterms:created>
  <dcterms:modified xsi:type="dcterms:W3CDTF">2019-06-19T15:29:11Z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