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 </a:t>
            </a:r>
            <a:r>
              <a:rPr lang="en-GB"/>
              <a:t>&amp; Outline</a:t>
            </a:r>
            <a:endParaRPr lang="en-GB" dirty="0"/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Create a timeline for someone who believes that they have a vocation and that they should become a Catholic priest.</a:t>
            </a:r>
          </a:p>
          <a:p>
            <a:endParaRPr lang="en-GB" dirty="0"/>
          </a:p>
          <a:p>
            <a:r>
              <a:rPr lang="en-GB" dirty="0"/>
              <a:t>Start with their childhood and suggest some of the events in their life which might have influenced them.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outline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7192"/>
            <a:ext cx="10820400" cy="399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Becoming a priest</a:t>
            </a:r>
          </a:p>
          <a:p>
            <a:pPr lvl="1"/>
            <a:r>
              <a:rPr lang="en-GB" dirty="0"/>
              <a:t>Write an essay explaining:</a:t>
            </a:r>
          </a:p>
          <a:p>
            <a:pPr lvl="2"/>
            <a:endParaRPr lang="en-GB" dirty="0"/>
          </a:p>
          <a:p>
            <a:pPr lvl="3"/>
            <a:r>
              <a:rPr lang="en-GB" dirty="0"/>
              <a:t>What things in your life you would be prepared to sacrifice</a:t>
            </a:r>
          </a:p>
          <a:p>
            <a:pPr lvl="3"/>
            <a:endParaRPr lang="en-GB" dirty="0"/>
          </a:p>
          <a:p>
            <a:pPr lvl="3"/>
            <a:r>
              <a:rPr lang="en-GB" dirty="0"/>
              <a:t>What things in your life you </a:t>
            </a:r>
            <a:r>
              <a:rPr lang="en-GB"/>
              <a:t>would not </a:t>
            </a:r>
            <a:r>
              <a:rPr lang="en-GB" dirty="0"/>
              <a:t>be prepared to sacrifice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Give an explanation for your answers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Do you think that Catholic priests should be celibate?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Give reasons for your answer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F4CF2-668C-48B7-B274-D4EF44E9F44D}"/>
</file>

<file path=customXml/itemProps2.xml><?xml version="1.0" encoding="utf-8"?>
<ds:datastoreItem xmlns:ds="http://schemas.openxmlformats.org/officeDocument/2006/customXml" ds:itemID="{70A0CBBE-08A9-4E3B-9EDA-640036E6622E}"/>
</file>

<file path=customXml/itemProps3.xml><?xml version="1.0" encoding="utf-8"?>
<ds:datastoreItem xmlns:ds="http://schemas.openxmlformats.org/officeDocument/2006/customXml" ds:itemID="{CA41EA03-76C8-43B2-AD69-890B9A036AD6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167</TotalTime>
  <Words>102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Rivina TC Pen</vt:lpstr>
      <vt:lpstr>Century Gothic</vt:lpstr>
      <vt:lpstr>Arial</vt:lpstr>
      <vt:lpstr>Vapor Trail</vt:lpstr>
      <vt:lpstr>Catholics ~ Priests</vt:lpstr>
      <vt:lpstr>Programme Outline</vt:lpstr>
      <vt:lpstr>Programme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14</cp:revision>
  <cp:lastPrinted>2019-06-11T11:08:22Z</cp:lastPrinted>
  <dcterms:created xsi:type="dcterms:W3CDTF">2019-05-17T13:38:34Z</dcterms:created>
  <dcterms:modified xsi:type="dcterms:W3CDTF">2019-06-18T10:44:00Z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