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fntdata" ContentType="application/x-fontdata"/>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Masters/slideMaster1.xml" ContentType="application/vnd.openxmlformats-officedocument.presentationml.slideMaster+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0.xml" ContentType="application/vnd.openxmlformats-officedocument.presentationml.slideLayout+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Lst>
  <p:sldIdLst>
    <p:sldId id="256" r:id="rId2"/>
    <p:sldId id="257" r:id="rId3"/>
    <p:sldId id="258" r:id="rId4"/>
    <p:sldId id="259" r:id="rId5"/>
  </p:sldIdLst>
  <p:sldSz cx="12192000" cy="6858000"/>
  <p:notesSz cx="7099300" cy="10234613"/>
  <p:embeddedFontLst>
    <p:embeddedFont>
      <p:font typeface="Century Gothic" panose="020B0502020202020204" pitchFamily="34" charset="0"/>
      <p:regular r:id="rId6"/>
      <p:bold r:id="rId7"/>
      <p:italic r:id="rId8"/>
      <p:boldItalic r:id="rId9"/>
    </p:embeddedFont>
    <p:embeddedFont>
      <p:font typeface="Rivina TC Pen" pitchFamily="50" charset="0"/>
      <p:regular r:id="rId10"/>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5" d="100"/>
          <a:sy n="115" d="100"/>
        </p:scale>
        <p:origin x="37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font" Target="fonts/font2.fntdata"/><Relationship Id="rId12" Type="http://schemas.openxmlformats.org/officeDocument/2006/relationships/viewProps" Target="viewProps.xml"/><Relationship Id="rId17"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font" Target="fonts/font1.fntdata"/><Relationship Id="rId11"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customXml" Target="../customXml/item1.xml"/><Relationship Id="rId10"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font" Target="fonts/font4.fntdata"/><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a:prstGeom prst="rect">
            <a:avLst/>
          </a:prstGeom>
        </p:spPr>
        <p:txBody>
          <a:bodyPr/>
          <a:lstStyle/>
          <a:p>
            <a:fld id="{48A87A34-81AB-432B-8DAE-1953F412C126}" type="datetimeFigureOut">
              <a:rPr lang="en-US" dirty="0"/>
              <a:t>6/19/2019</a:t>
            </a:fld>
            <a:endParaRPr lang="en-US" dirty="0"/>
          </a:p>
        </p:txBody>
      </p:sp>
      <p:sp>
        <p:nvSpPr>
          <p:cNvPr id="5" name="Footer Placeholder 4"/>
          <p:cNvSpPr>
            <a:spLocks noGrp="1"/>
          </p:cNvSpPr>
          <p:nvPr>
            <p:ph type="ftr" sz="quarter" idx="11"/>
          </p:nvPr>
        </p:nvSpPr>
        <p:spPr>
          <a:xfrm>
            <a:off x="1371600" y="4323845"/>
            <a:ext cx="6400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a:prstGeom prst="rect">
            <a:avLst/>
          </a:prstGeo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595360" y="6356350"/>
            <a:ext cx="2910840" cy="365125"/>
          </a:xfrm>
          <a:prstGeom prst="rect">
            <a:avLst/>
          </a:prstGeom>
        </p:spPr>
        <p:txBody>
          <a:bodyPr/>
          <a:lstStyle/>
          <a:p>
            <a:fld id="{48A87A34-81AB-432B-8DAE-1953F412C126}" type="datetimeFigureOut">
              <a:rPr lang="en-US" dirty="0"/>
              <a:t>6/19/2019</a:t>
            </a:fld>
            <a:endParaRPr lang="en-US" dirty="0"/>
          </a:p>
        </p:txBody>
      </p:sp>
      <p:sp>
        <p:nvSpPr>
          <p:cNvPr id="6" name="Footer Placeholder 5"/>
          <p:cNvSpPr>
            <a:spLocks noGrp="1"/>
          </p:cNvSpPr>
          <p:nvPr>
            <p:ph type="ftr" sz="quarter" idx="11"/>
          </p:nvPr>
        </p:nvSpPr>
        <p:spPr>
          <a:xfrm>
            <a:off x="685800" y="6355845"/>
            <a:ext cx="77724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762999" y="381000"/>
            <a:ext cx="2778211" cy="365125"/>
          </a:xfrm>
          <a:prstGeom prst="rect">
            <a:avLst/>
          </a:prstGeom>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a:prstGeom prst="rect">
            <a:avLst/>
          </a:prstGeom>
        </p:spPr>
        <p:txBody>
          <a:bodyPr/>
          <a:lstStyle>
            <a:lvl1pPr algn="r">
              <a:defRPr/>
            </a:lvl1pPr>
          </a:lstStyle>
          <a:p>
            <a:fld id="{48A87A34-81AB-432B-8DAE-1953F412C126}" type="datetimeFigureOut">
              <a:rPr lang="en-US" dirty="0"/>
              <a:pPr/>
              <a:t>6/19/2019</a:t>
            </a:fld>
            <a:endParaRPr lang="en-US" dirty="0"/>
          </a:p>
        </p:txBody>
      </p:sp>
      <p:sp>
        <p:nvSpPr>
          <p:cNvPr id="6" name="Footer Placeholder 5"/>
          <p:cNvSpPr>
            <a:spLocks noGrp="1"/>
          </p:cNvSpPr>
          <p:nvPr>
            <p:ph type="ftr" sz="quarter" idx="11"/>
          </p:nvPr>
        </p:nvSpPr>
        <p:spPr>
          <a:xfrm>
            <a:off x="685800" y="379941"/>
            <a:ext cx="6991492"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a:prstGeom prst="rect">
            <a:avLst/>
          </a:prstGeo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a:prstGeom prst="rect">
            <a:avLst/>
          </a:prstGeom>
        </p:spPr>
        <p:txBody>
          <a:bodyPr/>
          <a:lstStyle>
            <a:lvl1pPr algn="r">
              <a:defRPr/>
            </a:lvl1pPr>
          </a:lstStyle>
          <a:p>
            <a:fld id="{48A87A34-81AB-432B-8DAE-1953F412C126}" type="datetimeFigureOut">
              <a:rPr lang="en-US" dirty="0"/>
              <a:pPr/>
              <a:t>6/19/2019</a:t>
            </a:fld>
            <a:endParaRPr lang="en-US" dirty="0"/>
          </a:p>
        </p:txBody>
      </p:sp>
      <p:sp>
        <p:nvSpPr>
          <p:cNvPr id="6" name="Footer Placeholder 5"/>
          <p:cNvSpPr>
            <a:spLocks noGrp="1"/>
          </p:cNvSpPr>
          <p:nvPr>
            <p:ph type="ftr" sz="quarter" idx="11"/>
          </p:nvPr>
        </p:nvSpPr>
        <p:spPr>
          <a:xfrm>
            <a:off x="685800" y="379941"/>
            <a:ext cx="6991492"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a:prstGeom prst="rect">
            <a:avLst/>
          </a:prstGeom>
        </p:spPr>
        <p:txBody>
          <a:bodyPr/>
          <a:lstStyle/>
          <a:p>
            <a:fld id="{6D22F896-40B5-4ADD-8801-0D06FADFA095}" type="slidenum">
              <a:rPr lang="en-US" dirty="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78883"/>
            <a:ext cx="2910840" cy="365125"/>
          </a:xfrm>
          <a:prstGeom prst="rect">
            <a:avLst/>
          </a:prstGeom>
        </p:spPr>
        <p:txBody>
          <a:bodyPr/>
          <a:lstStyle>
            <a:lvl1pPr algn="r">
              <a:defRPr/>
            </a:lvl1pPr>
          </a:lstStyle>
          <a:p>
            <a:fld id="{48A87A34-81AB-432B-8DAE-1953F412C126}" type="datetimeFigureOut">
              <a:rPr lang="en-US" dirty="0"/>
              <a:pPr/>
              <a:t>6/19/2019</a:t>
            </a:fld>
            <a:endParaRPr lang="en-US" dirty="0"/>
          </a:p>
        </p:txBody>
      </p:sp>
      <p:sp>
        <p:nvSpPr>
          <p:cNvPr id="6" name="Footer Placeholder 5"/>
          <p:cNvSpPr>
            <a:spLocks noGrp="1"/>
          </p:cNvSpPr>
          <p:nvPr>
            <p:ph type="ftr" sz="quarter" idx="11"/>
          </p:nvPr>
        </p:nvSpPr>
        <p:spPr>
          <a:xfrm>
            <a:off x="685800" y="378883"/>
            <a:ext cx="6991492"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a:prstGeom prst="rect">
            <a:avLst/>
          </a:prstGeo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a:xfrm>
            <a:off x="8595360" y="6356350"/>
            <a:ext cx="2910840" cy="365125"/>
          </a:xfrm>
          <a:prstGeom prst="rect">
            <a:avLst/>
          </a:prstGeom>
        </p:spPr>
        <p:txBody>
          <a:bodyPr/>
          <a:lstStyle/>
          <a:p>
            <a:fld id="{48A87A34-81AB-432B-8DAE-1953F412C126}" type="datetimeFigureOut">
              <a:rPr lang="en-US" dirty="0"/>
              <a:t>6/19/2019</a:t>
            </a:fld>
            <a:endParaRPr lang="en-US" dirty="0"/>
          </a:p>
        </p:txBody>
      </p:sp>
      <p:sp>
        <p:nvSpPr>
          <p:cNvPr id="4" name="Footer Placeholder 3"/>
          <p:cNvSpPr>
            <a:spLocks noGrp="1"/>
          </p:cNvSpPr>
          <p:nvPr>
            <p:ph type="ftr" sz="quarter" idx="11"/>
          </p:nvPr>
        </p:nvSpPr>
        <p:spPr>
          <a:xfrm>
            <a:off x="685800" y="6355845"/>
            <a:ext cx="77724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8762999" y="381000"/>
            <a:ext cx="2778211" cy="365125"/>
          </a:xfrm>
          <a:prstGeom prst="rect">
            <a:avLst/>
          </a:prstGeom>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a:xfrm>
            <a:off x="8595360" y="6356350"/>
            <a:ext cx="2910840" cy="365125"/>
          </a:xfrm>
          <a:prstGeom prst="rect">
            <a:avLst/>
          </a:prstGeom>
        </p:spPr>
        <p:txBody>
          <a:bodyPr/>
          <a:lstStyle/>
          <a:p>
            <a:fld id="{48A87A34-81AB-432B-8DAE-1953F412C126}" type="datetimeFigureOut">
              <a:rPr lang="en-US" dirty="0"/>
              <a:t>6/19/2019</a:t>
            </a:fld>
            <a:endParaRPr lang="en-US" dirty="0"/>
          </a:p>
        </p:txBody>
      </p:sp>
      <p:sp>
        <p:nvSpPr>
          <p:cNvPr id="4" name="Footer Placeholder 3"/>
          <p:cNvSpPr>
            <a:spLocks noGrp="1"/>
          </p:cNvSpPr>
          <p:nvPr>
            <p:ph type="ftr" sz="quarter" idx="11"/>
          </p:nvPr>
        </p:nvSpPr>
        <p:spPr>
          <a:xfrm>
            <a:off x="685800" y="6355845"/>
            <a:ext cx="77724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8762999" y="381000"/>
            <a:ext cx="2778211" cy="365125"/>
          </a:xfrm>
          <a:prstGeom prst="rect">
            <a:avLst/>
          </a:prstGeom>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595360" y="6356350"/>
            <a:ext cx="2910840" cy="365125"/>
          </a:xfrm>
          <a:prstGeom prst="rect">
            <a:avLst/>
          </a:prstGeom>
        </p:spPr>
        <p:txBody>
          <a:bodyPr/>
          <a:lstStyle/>
          <a:p>
            <a:fld id="{48A87A34-81AB-432B-8DAE-1953F412C126}" type="datetimeFigureOut">
              <a:rPr lang="en-US" dirty="0"/>
              <a:t>6/19/2019</a:t>
            </a:fld>
            <a:endParaRPr lang="en-US" dirty="0"/>
          </a:p>
        </p:txBody>
      </p:sp>
      <p:sp>
        <p:nvSpPr>
          <p:cNvPr id="5" name="Footer Placeholder 4"/>
          <p:cNvSpPr>
            <a:spLocks noGrp="1"/>
          </p:cNvSpPr>
          <p:nvPr>
            <p:ph type="ftr" sz="quarter" idx="11"/>
          </p:nvPr>
        </p:nvSpPr>
        <p:spPr>
          <a:xfrm>
            <a:off x="685800" y="6355845"/>
            <a:ext cx="77724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762999" y="381000"/>
            <a:ext cx="2778211" cy="365125"/>
          </a:xfrm>
          <a:prstGeom prst="rect">
            <a:avLst/>
          </a:prstGeom>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a:prstGeom prst="rect">
            <a:avLst/>
          </a:prstGeom>
        </p:spPr>
        <p:txBody>
          <a:bodyPr/>
          <a:lstStyle>
            <a:lvl1pPr algn="r">
              <a:defRPr/>
            </a:lvl1pPr>
          </a:lstStyle>
          <a:p>
            <a:fld id="{48A87A34-81AB-432B-8DAE-1953F412C126}" type="datetimeFigureOut">
              <a:rPr lang="en-US" dirty="0"/>
              <a:pPr/>
              <a:t>6/19/2019</a:t>
            </a:fld>
            <a:endParaRPr lang="en-US" dirty="0"/>
          </a:p>
        </p:txBody>
      </p:sp>
      <p:sp>
        <p:nvSpPr>
          <p:cNvPr id="5" name="Footer Placeholder 4"/>
          <p:cNvSpPr>
            <a:spLocks noGrp="1"/>
          </p:cNvSpPr>
          <p:nvPr>
            <p:ph type="ftr" sz="quarter" idx="11"/>
          </p:nvPr>
        </p:nvSpPr>
        <p:spPr>
          <a:xfrm>
            <a:off x="685800" y="381000"/>
            <a:ext cx="6991492"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a:prstGeom prst="rect">
            <a:avLst/>
          </a:prstGeom>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Content Placeholder 6" descr="A person with collar shirt&#10;&#10;Description automatically generated">
            <a:extLst>
              <a:ext uri="{FF2B5EF4-FFF2-40B4-BE49-F238E27FC236}">
                <a16:creationId xmlns:a16="http://schemas.microsoft.com/office/drawing/2014/main" id="{8B075715-2080-44F9-9901-B80A9662AC32}"/>
              </a:ext>
            </a:extLst>
          </p:cNvPr>
          <p:cNvPicPr>
            <a:picLocks noChangeAspect="1"/>
          </p:cNvPicPr>
          <p:nvPr userDrawn="1"/>
        </p:nvPicPr>
        <p:blipFill rotWithShape="1">
          <a:blip r:embed="rId2"/>
          <a:srcRect r="3462" b="9111"/>
          <a:stretch/>
        </p:blipFill>
        <p:spPr>
          <a:xfrm>
            <a:off x="10139265" y="463576"/>
            <a:ext cx="1561323" cy="1894622"/>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814452" y="381000"/>
            <a:ext cx="2910840" cy="365125"/>
          </a:xfrm>
          <a:prstGeom prst="rect">
            <a:avLst/>
          </a:prstGeom>
        </p:spPr>
        <p:txBody>
          <a:bodyPr/>
          <a:lstStyle>
            <a:lvl1pPr algn="r">
              <a:defRPr/>
            </a:lvl1pPr>
          </a:lstStyle>
          <a:p>
            <a:fld id="{48A87A34-81AB-432B-8DAE-1953F412C126}" type="datetimeFigureOut">
              <a:rPr lang="en-US" dirty="0"/>
              <a:pPr/>
              <a:t>6/19/2019</a:t>
            </a:fld>
            <a:endParaRPr lang="en-US" dirty="0"/>
          </a:p>
        </p:txBody>
      </p:sp>
      <p:sp>
        <p:nvSpPr>
          <p:cNvPr id="5" name="Footer Placeholder 4"/>
          <p:cNvSpPr>
            <a:spLocks noGrp="1"/>
          </p:cNvSpPr>
          <p:nvPr>
            <p:ph type="ftr" sz="quarter" idx="11"/>
          </p:nvPr>
        </p:nvSpPr>
        <p:spPr>
          <a:xfrm>
            <a:off x="685800" y="381001"/>
            <a:ext cx="6991492" cy="364065"/>
          </a:xfrm>
          <a:prstGeom prst="rect">
            <a:avLst/>
          </a:prstGeo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a:prstGeom prst="rect">
            <a:avLst/>
          </a:prstGeo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8595360" y="6356350"/>
            <a:ext cx="2910840" cy="365125"/>
          </a:xfrm>
          <a:prstGeom prst="rect">
            <a:avLst/>
          </a:prstGeom>
        </p:spPr>
        <p:txBody>
          <a:bodyPr/>
          <a:lstStyle/>
          <a:p>
            <a:fld id="{48A87A34-81AB-432B-8DAE-1953F412C126}" type="datetimeFigureOut">
              <a:rPr lang="en-US" dirty="0"/>
              <a:t>6/19/2019</a:t>
            </a:fld>
            <a:endParaRPr lang="en-US" dirty="0"/>
          </a:p>
        </p:txBody>
      </p:sp>
      <p:sp>
        <p:nvSpPr>
          <p:cNvPr id="6" name="Footer Placeholder 5"/>
          <p:cNvSpPr>
            <a:spLocks noGrp="1"/>
          </p:cNvSpPr>
          <p:nvPr>
            <p:ph type="ftr" sz="quarter" idx="11"/>
          </p:nvPr>
        </p:nvSpPr>
        <p:spPr>
          <a:xfrm>
            <a:off x="685800" y="6355845"/>
            <a:ext cx="77724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762999" y="381000"/>
            <a:ext cx="2778211" cy="365125"/>
          </a:xfrm>
          <a:prstGeom prst="rect">
            <a:avLst/>
          </a:prstGeom>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8595360" y="6356350"/>
            <a:ext cx="2910840" cy="365125"/>
          </a:xfrm>
          <a:prstGeom prst="rect">
            <a:avLst/>
          </a:prstGeom>
        </p:spPr>
        <p:txBody>
          <a:bodyPr/>
          <a:lstStyle/>
          <a:p>
            <a:fld id="{48A87A34-81AB-432B-8DAE-1953F412C126}" type="datetimeFigureOut">
              <a:rPr lang="en-US" dirty="0"/>
              <a:t>6/19/2019</a:t>
            </a:fld>
            <a:endParaRPr lang="en-US" dirty="0"/>
          </a:p>
        </p:txBody>
      </p:sp>
      <p:sp>
        <p:nvSpPr>
          <p:cNvPr id="8" name="Footer Placeholder 7"/>
          <p:cNvSpPr>
            <a:spLocks noGrp="1"/>
          </p:cNvSpPr>
          <p:nvPr>
            <p:ph type="ftr" sz="quarter" idx="11"/>
          </p:nvPr>
        </p:nvSpPr>
        <p:spPr>
          <a:xfrm>
            <a:off x="685800" y="6355845"/>
            <a:ext cx="77724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8762999" y="381000"/>
            <a:ext cx="2778211" cy="365125"/>
          </a:xfrm>
          <a:prstGeom prst="rect">
            <a:avLst/>
          </a:prstGeom>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8595360" y="6356350"/>
            <a:ext cx="2910840" cy="365125"/>
          </a:xfrm>
          <a:prstGeom prst="rect">
            <a:avLst/>
          </a:prstGeom>
        </p:spPr>
        <p:txBody>
          <a:bodyPr/>
          <a:lstStyle/>
          <a:p>
            <a:fld id="{48A87A34-81AB-432B-8DAE-1953F412C126}" type="datetimeFigureOut">
              <a:rPr lang="en-US" dirty="0"/>
              <a:t>6/19/2019</a:t>
            </a:fld>
            <a:endParaRPr lang="en-US" dirty="0"/>
          </a:p>
        </p:txBody>
      </p:sp>
      <p:sp>
        <p:nvSpPr>
          <p:cNvPr id="4" name="Footer Placeholder 3"/>
          <p:cNvSpPr>
            <a:spLocks noGrp="1"/>
          </p:cNvSpPr>
          <p:nvPr>
            <p:ph type="ftr" sz="quarter" idx="11"/>
          </p:nvPr>
        </p:nvSpPr>
        <p:spPr>
          <a:xfrm>
            <a:off x="685800" y="6355845"/>
            <a:ext cx="77724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8762999" y="381000"/>
            <a:ext cx="2778211" cy="365125"/>
          </a:xfrm>
          <a:prstGeom prst="rect">
            <a:avLst/>
          </a:prstGeom>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595360" y="6356350"/>
            <a:ext cx="2910840" cy="365125"/>
          </a:xfrm>
          <a:prstGeom prst="rect">
            <a:avLst/>
          </a:prstGeom>
        </p:spPr>
        <p:txBody>
          <a:bodyPr/>
          <a:lstStyle/>
          <a:p>
            <a:fld id="{48A87A34-81AB-432B-8DAE-1953F412C126}" type="datetimeFigureOut">
              <a:rPr lang="en-US" dirty="0"/>
              <a:t>6/19/2019</a:t>
            </a:fld>
            <a:endParaRPr lang="en-US" dirty="0"/>
          </a:p>
        </p:txBody>
      </p:sp>
      <p:sp>
        <p:nvSpPr>
          <p:cNvPr id="3" name="Footer Placeholder 2"/>
          <p:cNvSpPr>
            <a:spLocks noGrp="1"/>
          </p:cNvSpPr>
          <p:nvPr>
            <p:ph type="ftr" sz="quarter" idx="11"/>
          </p:nvPr>
        </p:nvSpPr>
        <p:spPr>
          <a:xfrm>
            <a:off x="685800" y="6355845"/>
            <a:ext cx="77724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8762999" y="381000"/>
            <a:ext cx="2778211" cy="365125"/>
          </a:xfrm>
          <a:prstGeom prst="rect">
            <a:avLst/>
          </a:prstGeom>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595360" y="6356350"/>
            <a:ext cx="2910840" cy="365125"/>
          </a:xfrm>
          <a:prstGeom prst="rect">
            <a:avLst/>
          </a:prstGeom>
        </p:spPr>
        <p:txBody>
          <a:bodyPr/>
          <a:lstStyle/>
          <a:p>
            <a:fld id="{48A87A34-81AB-432B-8DAE-1953F412C126}" type="datetimeFigureOut">
              <a:rPr lang="en-US" dirty="0"/>
              <a:t>6/19/2019</a:t>
            </a:fld>
            <a:endParaRPr lang="en-US" dirty="0"/>
          </a:p>
        </p:txBody>
      </p:sp>
      <p:sp>
        <p:nvSpPr>
          <p:cNvPr id="6" name="Footer Placeholder 5"/>
          <p:cNvSpPr>
            <a:spLocks noGrp="1"/>
          </p:cNvSpPr>
          <p:nvPr>
            <p:ph type="ftr" sz="quarter" idx="11"/>
          </p:nvPr>
        </p:nvSpPr>
        <p:spPr>
          <a:xfrm>
            <a:off x="685800" y="6355845"/>
            <a:ext cx="77724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762999" y="381000"/>
            <a:ext cx="2778211" cy="365125"/>
          </a:xfrm>
          <a:prstGeom prst="rect">
            <a:avLst/>
          </a:prstGeom>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595360" y="6356350"/>
            <a:ext cx="2910840" cy="365125"/>
          </a:xfrm>
          <a:prstGeom prst="rect">
            <a:avLst/>
          </a:prstGeom>
        </p:spPr>
        <p:txBody>
          <a:bodyPr/>
          <a:lstStyle/>
          <a:p>
            <a:fld id="{48A87A34-81AB-432B-8DAE-1953F412C126}" type="datetimeFigureOut">
              <a:rPr lang="en-US" dirty="0"/>
              <a:t>6/19/2019</a:t>
            </a:fld>
            <a:endParaRPr lang="en-US" dirty="0"/>
          </a:p>
        </p:txBody>
      </p:sp>
      <p:sp>
        <p:nvSpPr>
          <p:cNvPr id="6" name="Footer Placeholder 5"/>
          <p:cNvSpPr>
            <a:spLocks noGrp="1"/>
          </p:cNvSpPr>
          <p:nvPr>
            <p:ph type="ftr" sz="quarter" idx="11"/>
          </p:nvPr>
        </p:nvSpPr>
        <p:spPr>
          <a:xfrm>
            <a:off x="685800" y="6355845"/>
            <a:ext cx="77724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762999" y="381000"/>
            <a:ext cx="2778211" cy="365125"/>
          </a:xfrm>
          <a:prstGeom prst="rect">
            <a:avLst/>
          </a:prstGeom>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7022757" cy="1293028"/>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85800" y="2194560"/>
            <a:ext cx="10820400" cy="428244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DFF2AE-8E6D-4920-A6FD-BED755FB164A}"/>
              </a:ext>
            </a:extLst>
          </p:cNvPr>
          <p:cNvSpPr>
            <a:spLocks noGrp="1"/>
          </p:cNvSpPr>
          <p:nvPr>
            <p:ph type="ctrTitle"/>
          </p:nvPr>
        </p:nvSpPr>
        <p:spPr/>
        <p:txBody>
          <a:bodyPr/>
          <a:lstStyle/>
          <a:p>
            <a:pPr algn="ctr"/>
            <a:r>
              <a:rPr lang="en-GB" dirty="0">
                <a:latin typeface="Rivina TC Pen" pitchFamily="50" charset="0"/>
              </a:rPr>
              <a:t>Catholics ~ Priests</a:t>
            </a:r>
          </a:p>
        </p:txBody>
      </p:sp>
      <p:sp>
        <p:nvSpPr>
          <p:cNvPr id="3" name="Subtitle 2">
            <a:extLst>
              <a:ext uri="{FF2B5EF4-FFF2-40B4-BE49-F238E27FC236}">
                <a16:creationId xmlns:a16="http://schemas.microsoft.com/office/drawing/2014/main" id="{9374623E-710D-4210-87AF-5CC951D9CD69}"/>
              </a:ext>
            </a:extLst>
          </p:cNvPr>
          <p:cNvSpPr>
            <a:spLocks noGrp="1"/>
          </p:cNvSpPr>
          <p:nvPr>
            <p:ph type="subTitle" idx="1"/>
          </p:nvPr>
        </p:nvSpPr>
        <p:spPr/>
        <p:txBody>
          <a:bodyPr/>
          <a:lstStyle/>
          <a:p>
            <a:r>
              <a:rPr lang="en-GB" dirty="0"/>
              <a:t>Oath of Freedom &amp; Knowledge</a:t>
            </a:r>
          </a:p>
        </p:txBody>
      </p:sp>
      <p:pic>
        <p:nvPicPr>
          <p:cNvPr id="4" name="Content Placeholder 7" descr="A picture containing toy, LEGO&#10;&#10;Description automatically generated">
            <a:extLst>
              <a:ext uri="{FF2B5EF4-FFF2-40B4-BE49-F238E27FC236}">
                <a16:creationId xmlns:a16="http://schemas.microsoft.com/office/drawing/2014/main" id="{8348459C-1A26-4906-870A-0D954F866737}"/>
              </a:ext>
            </a:extLst>
          </p:cNvPr>
          <p:cNvPicPr>
            <a:picLocks noChangeAspect="1"/>
          </p:cNvPicPr>
          <p:nvPr/>
        </p:nvPicPr>
        <p:blipFill>
          <a:blip r:embed="rId2"/>
          <a:stretch>
            <a:fillRect/>
          </a:stretch>
        </p:blipFill>
        <p:spPr>
          <a:xfrm>
            <a:off x="4596881" y="4251499"/>
            <a:ext cx="2998238" cy="2218696"/>
          </a:xfrm>
          <a:prstGeom prst="rect">
            <a:avLst/>
          </a:prstGeom>
        </p:spPr>
      </p:pic>
      <p:pic>
        <p:nvPicPr>
          <p:cNvPr id="5" name="Picture 4">
            <a:extLst>
              <a:ext uri="{FF2B5EF4-FFF2-40B4-BE49-F238E27FC236}">
                <a16:creationId xmlns:a16="http://schemas.microsoft.com/office/drawing/2014/main" id="{A9D5E8C0-1178-41E3-931A-E28EE1C0DF68}"/>
              </a:ext>
            </a:extLst>
          </p:cNvPr>
          <p:cNvPicPr>
            <a:picLocks noChangeAspect="1"/>
          </p:cNvPicPr>
          <p:nvPr/>
        </p:nvPicPr>
        <p:blipFill>
          <a:blip r:embed="rId3"/>
          <a:stretch>
            <a:fillRect/>
          </a:stretch>
        </p:blipFill>
        <p:spPr>
          <a:xfrm>
            <a:off x="1371600" y="2628376"/>
            <a:ext cx="9858375" cy="1000125"/>
          </a:xfrm>
          <a:prstGeom prst="rect">
            <a:avLst/>
          </a:prstGeom>
        </p:spPr>
      </p:pic>
    </p:spTree>
    <p:extLst>
      <p:ext uri="{BB962C8B-B14F-4D97-AF65-F5344CB8AC3E}">
        <p14:creationId xmlns:p14="http://schemas.microsoft.com/office/powerpoint/2010/main" val="291777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F5FDA-B9B1-45CA-8501-72F489D03F13}"/>
              </a:ext>
            </a:extLst>
          </p:cNvPr>
          <p:cNvSpPr>
            <a:spLocks noGrp="1"/>
          </p:cNvSpPr>
          <p:nvPr>
            <p:ph type="title"/>
          </p:nvPr>
        </p:nvSpPr>
        <p:spPr/>
        <p:txBody>
          <a:bodyPr/>
          <a:lstStyle/>
          <a:p>
            <a:r>
              <a:rPr lang="en-GB" dirty="0"/>
              <a:t>Oath of Freedom &amp; Knowledge</a:t>
            </a:r>
          </a:p>
        </p:txBody>
      </p:sp>
      <p:sp>
        <p:nvSpPr>
          <p:cNvPr id="9" name="Content Placeholder 8">
            <a:extLst>
              <a:ext uri="{FF2B5EF4-FFF2-40B4-BE49-F238E27FC236}">
                <a16:creationId xmlns:a16="http://schemas.microsoft.com/office/drawing/2014/main" id="{FE962497-80BB-4034-99F4-B631D67FE35B}"/>
              </a:ext>
            </a:extLst>
          </p:cNvPr>
          <p:cNvSpPr>
            <a:spLocks noGrp="1"/>
          </p:cNvSpPr>
          <p:nvPr>
            <p:ph idx="1"/>
          </p:nvPr>
        </p:nvSpPr>
        <p:spPr>
          <a:xfrm>
            <a:off x="685800" y="2485504"/>
            <a:ext cx="10820400" cy="3991495"/>
          </a:xfrm>
        </p:spPr>
        <p:txBody>
          <a:bodyPr>
            <a:normAutofit fontScale="92500" lnSpcReduction="10000"/>
          </a:bodyPr>
          <a:lstStyle/>
          <a:p>
            <a:pPr algn="just"/>
            <a:r>
              <a:rPr lang="en-GB" dirty="0"/>
              <a:t>I, [full name] </a:t>
            </a:r>
            <a:r>
              <a:rPr lang="en-GB" dirty="0" err="1"/>
              <a:t>SCJ</a:t>
            </a:r>
            <a:r>
              <a:rPr lang="en-GB" dirty="0"/>
              <a:t>, a student from the Congregation of the Priests of the Sacred Heart, having presented my Provincial Superior the petition for the reception of the order of Diaconate, now at the approach of Sacred Ordination and upon serious consideration of the matter in the presence of God, do testify under oath:</a:t>
            </a:r>
          </a:p>
          <a:p>
            <a:pPr algn="just"/>
            <a:r>
              <a:rPr lang="en-GB" dirty="0"/>
              <a:t>1.	That I am not compelled by any coercion, force or fear to receive this Sacred 		Order, but that I desire it of my own accord and that I wish to receive it 	together with all the obligations attached to it with full and free deliberation;</a:t>
            </a:r>
          </a:p>
          <a:p>
            <a:pPr algn="just"/>
            <a:r>
              <a:rPr lang="en-GB" dirty="0"/>
              <a:t>2.	That I hereby declare that all the obligations proceeding from the same Holy 	Order are fully known to me and I embrace them of my own free will, and with 	God’s help I resolve to keep them faithfully for the entire course of my life.</a:t>
            </a:r>
          </a:p>
          <a:p>
            <a:pPr algn="just"/>
            <a:r>
              <a:rPr lang="en-GB" dirty="0"/>
              <a:t>3.	That I will devote myself permanently for my entire life to the ecclesiastical 	ministry.</a:t>
            </a:r>
          </a:p>
          <a:p>
            <a:pPr marL="0" indent="0" algn="just">
              <a:buNone/>
            </a:pPr>
            <a:r>
              <a:rPr lang="en-GB" dirty="0"/>
              <a:t> </a:t>
            </a:r>
          </a:p>
        </p:txBody>
      </p:sp>
    </p:spTree>
    <p:extLst>
      <p:ext uri="{BB962C8B-B14F-4D97-AF65-F5344CB8AC3E}">
        <p14:creationId xmlns:p14="http://schemas.microsoft.com/office/powerpoint/2010/main" val="38177839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F5FDA-B9B1-45CA-8501-72F489D03F13}"/>
              </a:ext>
            </a:extLst>
          </p:cNvPr>
          <p:cNvSpPr>
            <a:spLocks noGrp="1"/>
          </p:cNvSpPr>
          <p:nvPr>
            <p:ph type="title"/>
          </p:nvPr>
        </p:nvSpPr>
        <p:spPr/>
        <p:txBody>
          <a:bodyPr/>
          <a:lstStyle/>
          <a:p>
            <a:r>
              <a:rPr lang="en-GB" dirty="0"/>
              <a:t>Oath of Freedom &amp; Knowledge</a:t>
            </a:r>
          </a:p>
        </p:txBody>
      </p:sp>
      <p:sp>
        <p:nvSpPr>
          <p:cNvPr id="9" name="Content Placeholder 8">
            <a:extLst>
              <a:ext uri="{FF2B5EF4-FFF2-40B4-BE49-F238E27FC236}">
                <a16:creationId xmlns:a16="http://schemas.microsoft.com/office/drawing/2014/main" id="{FE962497-80BB-4034-99F4-B631D67FE35B}"/>
              </a:ext>
            </a:extLst>
          </p:cNvPr>
          <p:cNvSpPr>
            <a:spLocks noGrp="1"/>
          </p:cNvSpPr>
          <p:nvPr>
            <p:ph idx="1"/>
          </p:nvPr>
        </p:nvSpPr>
        <p:spPr>
          <a:xfrm>
            <a:off x="685800" y="2485504"/>
            <a:ext cx="10820400" cy="3991495"/>
          </a:xfrm>
        </p:spPr>
        <p:txBody>
          <a:bodyPr>
            <a:normAutofit lnSpcReduction="10000"/>
          </a:bodyPr>
          <a:lstStyle/>
          <a:p>
            <a:pPr algn="just"/>
            <a:r>
              <a:rPr lang="en-GB" dirty="0"/>
              <a:t>4.	That in particular, I declare that I clearly know the full meaning of what 	the vow of chastity and the law of celibacy entails, and I firmly 	resolve, with God’s 	help, to observe these obligations with integrity and 	fully until the end of my life;</a:t>
            </a:r>
          </a:p>
          <a:p>
            <a:pPr algn="just"/>
            <a:r>
              <a:rPr lang="en-GB" dirty="0"/>
              <a:t>5.	That finally, I promise with sincere faith that, according to the Sacred 	Canons, I will always be most humbly obedient and observe all that my 	superiors command me and ecclesiastical discipline demands of me, 	and that I am prepared to set a good example both in deed and 	word, so that I may earn the reward promised for the reception of such 	a great office.</a:t>
            </a:r>
          </a:p>
          <a:p>
            <a:pPr algn="just"/>
            <a:r>
              <a:rPr lang="en-GB" dirty="0"/>
              <a:t>6.	I have written my petition with my own hand. This I promise, vow, and 	swear; so may God help me and these holy Gospels which I touch with 	my hand.</a:t>
            </a:r>
          </a:p>
        </p:txBody>
      </p:sp>
    </p:spTree>
    <p:extLst>
      <p:ext uri="{BB962C8B-B14F-4D97-AF65-F5344CB8AC3E}">
        <p14:creationId xmlns:p14="http://schemas.microsoft.com/office/powerpoint/2010/main" val="4599122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F5FDA-B9B1-45CA-8501-72F489D03F13}"/>
              </a:ext>
            </a:extLst>
          </p:cNvPr>
          <p:cNvSpPr>
            <a:spLocks noGrp="1"/>
          </p:cNvSpPr>
          <p:nvPr>
            <p:ph type="title"/>
          </p:nvPr>
        </p:nvSpPr>
        <p:spPr/>
        <p:txBody>
          <a:bodyPr/>
          <a:lstStyle/>
          <a:p>
            <a:r>
              <a:rPr lang="en-GB" dirty="0"/>
              <a:t>Oath of Freedom &amp; Knowledge</a:t>
            </a:r>
          </a:p>
        </p:txBody>
      </p:sp>
      <p:sp>
        <p:nvSpPr>
          <p:cNvPr id="9" name="Content Placeholder 8">
            <a:extLst>
              <a:ext uri="{FF2B5EF4-FFF2-40B4-BE49-F238E27FC236}">
                <a16:creationId xmlns:a16="http://schemas.microsoft.com/office/drawing/2014/main" id="{FE962497-80BB-4034-99F4-B631D67FE35B}"/>
              </a:ext>
            </a:extLst>
          </p:cNvPr>
          <p:cNvSpPr>
            <a:spLocks noGrp="1"/>
          </p:cNvSpPr>
          <p:nvPr>
            <p:ph idx="1"/>
          </p:nvPr>
        </p:nvSpPr>
        <p:spPr>
          <a:xfrm>
            <a:off x="685800" y="2485504"/>
            <a:ext cx="10820400" cy="3991495"/>
          </a:xfrm>
        </p:spPr>
        <p:txBody>
          <a:bodyPr>
            <a:normAutofit/>
          </a:bodyPr>
          <a:lstStyle/>
          <a:p>
            <a:pPr algn="just"/>
            <a:r>
              <a:rPr lang="en-GB" b="1" dirty="0"/>
              <a:t>Task: </a:t>
            </a:r>
            <a:r>
              <a:rPr lang="en-GB" dirty="0"/>
              <a:t>Make sure that you understand all the parts of this Oath and then rewrite it in your own words. </a:t>
            </a:r>
          </a:p>
        </p:txBody>
      </p:sp>
    </p:spTree>
    <p:extLst>
      <p:ext uri="{BB962C8B-B14F-4D97-AF65-F5344CB8AC3E}">
        <p14:creationId xmlns:p14="http://schemas.microsoft.com/office/powerpoint/2010/main" val="2492297369"/>
      </p:ext>
    </p:extLst>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D26428C49615143BE8230498DF89BBE" ma:contentTypeVersion="8" ma:contentTypeDescription="Create a new document." ma:contentTypeScope="" ma:versionID="1f3812cca46b4639fad5a817466ef533">
  <xsd:schema xmlns:xsd="http://www.w3.org/2001/XMLSchema" xmlns:xs="http://www.w3.org/2001/XMLSchema" xmlns:p="http://schemas.microsoft.com/office/2006/metadata/properties" xmlns:ns2="3daa3796-40a0-4fe0-acc9-e99f93d22791" targetNamespace="http://schemas.microsoft.com/office/2006/metadata/properties" ma:root="true" ma:fieldsID="49f52ad48b89cf9253fdf898f1bb033c" ns2:_="">
    <xsd:import namespace="3daa3796-40a0-4fe0-acc9-e99f93d2279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daa3796-40a0-4fe0-acc9-e99f93d2279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E4019B6-48AD-4E30-BA37-18041C03B227}"/>
</file>

<file path=customXml/itemProps2.xml><?xml version="1.0" encoding="utf-8"?>
<ds:datastoreItem xmlns:ds="http://schemas.openxmlformats.org/officeDocument/2006/customXml" ds:itemID="{EBDC4DC3-0184-425C-91A4-85AF886CFCAB}"/>
</file>

<file path=customXml/itemProps3.xml><?xml version="1.0" encoding="utf-8"?>
<ds:datastoreItem xmlns:ds="http://schemas.openxmlformats.org/officeDocument/2006/customXml" ds:itemID="{EAF5F2A0-979E-42CB-A63D-CAA8E83E8D0E}"/>
</file>

<file path=docProps/app.xml><?xml version="1.0" encoding="utf-8"?>
<Properties xmlns="http://schemas.openxmlformats.org/officeDocument/2006/extended-properties" xmlns:vt="http://schemas.openxmlformats.org/officeDocument/2006/docPropsVTypes">
  <Template>TM04033937[[fn=Vapor Trail]]</Template>
  <TotalTime>273</TotalTime>
  <Words>111</Words>
  <Application>Microsoft Office PowerPoint</Application>
  <PresentationFormat>Widescreen</PresentationFormat>
  <Paragraphs>14</Paragraphs>
  <Slides>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Rivina TC Pen</vt:lpstr>
      <vt:lpstr>Century Gothic</vt:lpstr>
      <vt:lpstr>Arial</vt:lpstr>
      <vt:lpstr>Vapor Trail</vt:lpstr>
      <vt:lpstr>Catholics ~ Priests</vt:lpstr>
      <vt:lpstr>Oath of Freedom &amp; Knowledge</vt:lpstr>
      <vt:lpstr>Oath of Freedom &amp; Knowledge</vt:lpstr>
      <vt:lpstr>Oath of Freedom &amp; Knowledge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Catholics - Priests</dc:title>
  <dc:creator>Jon and Sam</dc:creator>
  <cp:lastModifiedBy>Jon and Sam</cp:lastModifiedBy>
  <cp:revision>17</cp:revision>
  <cp:lastPrinted>2019-06-19T13:15:47Z</cp:lastPrinted>
  <dcterms:created xsi:type="dcterms:W3CDTF">2019-05-17T13:38:34Z</dcterms:created>
  <dcterms:modified xsi:type="dcterms:W3CDTF">2019-06-19T14:58:46Z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0x010100BD26428C49615143BE8230498DF89BBE</vt:lpwstr>
  </property>
</Properties>
</file>