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95" r:id="rId6"/>
    <p:sldId id="292" r:id="rId7"/>
    <p:sldId id="296" r:id="rId8"/>
    <p:sldId id="293" r:id="rId9"/>
    <p:sldId id="267" r:id="rId10"/>
    <p:sldId id="294" r:id="rId11"/>
    <p:sldId id="2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08F429-B62D-6B41-897B-2D23B4E529AC}" v="9" dt="2020-01-28T09:43:17.1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5885" autoAdjust="0"/>
  </p:normalViewPr>
  <p:slideViewPr>
    <p:cSldViewPr snapToGrid="0">
      <p:cViewPr varScale="1">
        <p:scale>
          <a:sx n="101" d="100"/>
          <a:sy n="101" d="100"/>
        </p:scale>
        <p:origin x="9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Christopher" userId="8dac66f8-ad9f-4436-92bf-6ba4c78efc7b" providerId="ADAL" clId="{08199A78-C89E-4FBF-AA9C-1968673589A7}"/>
    <pc:docChg chg="custSel addSld modSld">
      <pc:chgData name="Kate Christopher" userId="8dac66f8-ad9f-4436-92bf-6ba4c78efc7b" providerId="ADAL" clId="{08199A78-C89E-4FBF-AA9C-1968673589A7}" dt="2020-01-23T07:54:06.538" v="5"/>
      <pc:docMkLst>
        <pc:docMk/>
      </pc:docMkLst>
      <pc:sldChg chg="delSp modSp">
        <pc:chgData name="Kate Christopher" userId="8dac66f8-ad9f-4436-92bf-6ba4c78efc7b" providerId="ADAL" clId="{08199A78-C89E-4FBF-AA9C-1968673589A7}" dt="2020-01-23T07:53:47.878" v="3" actId="14100"/>
        <pc:sldMkLst>
          <pc:docMk/>
          <pc:sldMk cId="1951821029" sldId="295"/>
        </pc:sldMkLst>
        <pc:spChg chg="mod">
          <ac:chgData name="Kate Christopher" userId="8dac66f8-ad9f-4436-92bf-6ba4c78efc7b" providerId="ADAL" clId="{08199A78-C89E-4FBF-AA9C-1968673589A7}" dt="2020-01-23T07:53:47.878" v="3" actId="14100"/>
          <ac:spMkLst>
            <pc:docMk/>
            <pc:sldMk cId="1951821029" sldId="295"/>
            <ac:spMk id="5" creationId="{AF4E406D-B417-48C4-A91A-260A350B3A4D}"/>
          </ac:spMkLst>
        </pc:spChg>
        <pc:spChg chg="mod">
          <ac:chgData name="Kate Christopher" userId="8dac66f8-ad9f-4436-92bf-6ba4c78efc7b" providerId="ADAL" clId="{08199A78-C89E-4FBF-AA9C-1968673589A7}" dt="2020-01-23T07:53:43.720" v="2" actId="1076"/>
          <ac:spMkLst>
            <pc:docMk/>
            <pc:sldMk cId="1951821029" sldId="295"/>
            <ac:spMk id="6" creationId="{AE2E521C-3378-4075-A1D2-11684A6DB27E}"/>
          </ac:spMkLst>
        </pc:spChg>
        <pc:picChg chg="del">
          <ac:chgData name="Kate Christopher" userId="8dac66f8-ad9f-4436-92bf-6ba4c78efc7b" providerId="ADAL" clId="{08199A78-C89E-4FBF-AA9C-1968673589A7}" dt="2020-01-23T07:53:38.651" v="0" actId="478"/>
          <ac:picMkLst>
            <pc:docMk/>
            <pc:sldMk cId="1951821029" sldId="295"/>
            <ac:picMk id="4" creationId="{BE69180C-9E75-4CE8-8DFB-DAEB882C0556}"/>
          </ac:picMkLst>
        </pc:picChg>
      </pc:sldChg>
      <pc:sldChg chg="delSp add setBg delDesignElem">
        <pc:chgData name="Kate Christopher" userId="8dac66f8-ad9f-4436-92bf-6ba4c78efc7b" providerId="ADAL" clId="{08199A78-C89E-4FBF-AA9C-1968673589A7}" dt="2020-01-23T07:54:06.538" v="5"/>
        <pc:sldMkLst>
          <pc:docMk/>
          <pc:sldMk cId="647928597" sldId="299"/>
        </pc:sldMkLst>
        <pc:spChg chg="del">
          <ac:chgData name="Kate Christopher" userId="8dac66f8-ad9f-4436-92bf-6ba4c78efc7b" providerId="ADAL" clId="{08199A78-C89E-4FBF-AA9C-1968673589A7}" dt="2020-01-23T07:54:06.538" v="5"/>
          <ac:spMkLst>
            <pc:docMk/>
            <pc:sldMk cId="647928597" sldId="299"/>
            <ac:spMk id="28" creationId="{2A0E4E09-FC02-4ADC-951A-3FFA90B6FE39}"/>
          </ac:spMkLst>
        </pc:spChg>
        <pc:picChg chg="del">
          <ac:chgData name="Kate Christopher" userId="8dac66f8-ad9f-4436-92bf-6ba4c78efc7b" providerId="ADAL" clId="{08199A78-C89E-4FBF-AA9C-1968673589A7}" dt="2020-01-23T07:54:06.538" v="5"/>
          <ac:picMkLst>
            <pc:docMk/>
            <pc:sldMk cId="647928597" sldId="299"/>
            <ac:picMk id="30" creationId="{24F266AD-725B-4A9D-B448-4C000F95CB47}"/>
          </ac:picMkLst>
        </pc:picChg>
      </pc:sldChg>
    </pc:docChg>
  </pc:docChgLst>
  <pc:docChgLst>
    <pc:chgData name="Tracey Francis" userId="6a34b47e-2ae8-46f1-bae7-b8f493e6d601" providerId="ADAL" clId="{F008F429-B62D-6B41-897B-2D23B4E529AC}"/>
    <pc:docChg chg="modSld">
      <pc:chgData name="Tracey Francis" userId="6a34b47e-2ae8-46f1-bae7-b8f493e6d601" providerId="ADAL" clId="{F008F429-B62D-6B41-897B-2D23B4E529AC}" dt="2020-01-28T09:43:17.171" v="8" actId="20577"/>
      <pc:docMkLst>
        <pc:docMk/>
      </pc:docMkLst>
      <pc:sldChg chg="modSp">
        <pc:chgData name="Tracey Francis" userId="6a34b47e-2ae8-46f1-bae7-b8f493e6d601" providerId="ADAL" clId="{F008F429-B62D-6B41-897B-2D23B4E529AC}" dt="2020-01-28T09:43:17.171" v="8" actId="20577"/>
        <pc:sldMkLst>
          <pc:docMk/>
          <pc:sldMk cId="251100173" sldId="293"/>
        </pc:sldMkLst>
        <pc:spChg chg="mod">
          <ac:chgData name="Tracey Francis" userId="6a34b47e-2ae8-46f1-bae7-b8f493e6d601" providerId="ADAL" clId="{F008F429-B62D-6B41-897B-2D23B4E529AC}" dt="2020-01-28T09:43:17.171" v="8" actId="20577"/>
          <ac:spMkLst>
            <pc:docMk/>
            <pc:sldMk cId="251100173" sldId="293"/>
            <ac:spMk id="5" creationId="{6FBFDC28-4AF7-4AE6-9570-C08B4826EC9E}"/>
          </ac:spMkLst>
        </pc:spChg>
      </pc:sldChg>
    </pc:docChg>
  </pc:docChgLst>
  <pc:docChgLst>
    <pc:chgData name="Kate Christopher" userId="43e9d485-aaef-4eb3-99f2-946a80674909" providerId="ADAL" clId="{6DBF6509-EF1E-405F-9E81-70E0DDB60775}"/>
    <pc:docChg chg="custSel mod addSld modSld">
      <pc:chgData name="Kate Christopher" userId="43e9d485-aaef-4eb3-99f2-946a80674909" providerId="ADAL" clId="{6DBF6509-EF1E-405F-9E81-70E0DDB60775}" dt="2019-12-18T10:19:03.205" v="538" actId="1076"/>
      <pc:docMkLst>
        <pc:docMk/>
      </pc:docMkLst>
      <pc:sldChg chg="modSp add">
        <pc:chgData name="Kate Christopher" userId="43e9d485-aaef-4eb3-99f2-946a80674909" providerId="ADAL" clId="{6DBF6509-EF1E-405F-9E81-70E0DDB60775}" dt="2019-12-18T10:11:53.179" v="22" actId="5793"/>
        <pc:sldMkLst>
          <pc:docMk/>
          <pc:sldMk cId="1752927537" sldId="256"/>
        </pc:sldMkLst>
        <pc:spChg chg="mod">
          <ac:chgData name="Kate Christopher" userId="43e9d485-aaef-4eb3-99f2-946a80674909" providerId="ADAL" clId="{6DBF6509-EF1E-405F-9E81-70E0DDB60775}" dt="2019-12-18T10:11:53.179" v="22" actId="5793"/>
          <ac:spMkLst>
            <pc:docMk/>
            <pc:sldMk cId="1752927537" sldId="256"/>
            <ac:spMk id="2" creationId="{803F334D-F763-4EFB-81CA-787D90C23FE3}"/>
          </ac:spMkLst>
        </pc:spChg>
      </pc:sldChg>
      <pc:sldChg chg="addSp delSp modSp mod setBg modAnim">
        <pc:chgData name="Kate Christopher" userId="43e9d485-aaef-4eb3-99f2-946a80674909" providerId="ADAL" clId="{6DBF6509-EF1E-405F-9E81-70E0DDB60775}" dt="2019-12-18T10:19:03.205" v="538" actId="1076"/>
        <pc:sldMkLst>
          <pc:docMk/>
          <pc:sldMk cId="251285291" sldId="266"/>
        </pc:sldMkLst>
        <pc:spChg chg="mod">
          <ac:chgData name="Kate Christopher" userId="43e9d485-aaef-4eb3-99f2-946a80674909" providerId="ADAL" clId="{6DBF6509-EF1E-405F-9E81-70E0DDB60775}" dt="2019-12-18T10:18:24.744" v="512" actId="1076"/>
          <ac:spMkLst>
            <pc:docMk/>
            <pc:sldMk cId="251285291" sldId="266"/>
            <ac:spMk id="2" creationId="{00000000-0000-0000-0000-000000000000}"/>
          </ac:spMkLst>
        </pc:spChg>
        <pc:spChg chg="mod">
          <ac:chgData name="Kate Christopher" userId="43e9d485-aaef-4eb3-99f2-946a80674909" providerId="ADAL" clId="{6DBF6509-EF1E-405F-9E81-70E0DDB60775}" dt="2019-12-18T10:19:03.205" v="538" actId="1076"/>
          <ac:spMkLst>
            <pc:docMk/>
            <pc:sldMk cId="251285291" sldId="266"/>
            <ac:spMk id="3" creationId="{00000000-0000-0000-0000-000000000000}"/>
          </ac:spMkLst>
        </pc:spChg>
        <pc:picChg chg="del mod">
          <ac:chgData name="Kate Christopher" userId="43e9d485-aaef-4eb3-99f2-946a80674909" providerId="ADAL" clId="{6DBF6509-EF1E-405F-9E81-70E0DDB60775}" dt="2019-12-18T10:14:26.235" v="232" actId="478"/>
          <ac:picMkLst>
            <pc:docMk/>
            <pc:sldMk cId="251285291" sldId="266"/>
            <ac:picMk id="4" creationId="{00000000-0000-0000-0000-000000000000}"/>
          </ac:picMkLst>
        </pc:picChg>
        <pc:picChg chg="add mod">
          <ac:chgData name="Kate Christopher" userId="43e9d485-aaef-4eb3-99f2-946a80674909" providerId="ADAL" clId="{6DBF6509-EF1E-405F-9E81-70E0DDB60775}" dt="2019-12-18T10:17:14.669" v="422" actId="27614"/>
          <ac:picMkLst>
            <pc:docMk/>
            <pc:sldMk cId="251285291" sldId="266"/>
            <ac:picMk id="5" creationId="{4EC98E6F-BFA7-463E-93C6-8C7D18C1D518}"/>
          </ac:picMkLst>
        </pc:picChg>
        <pc:cxnChg chg="add">
          <ac:chgData name="Kate Christopher" userId="43e9d485-aaef-4eb3-99f2-946a80674909" providerId="ADAL" clId="{6DBF6509-EF1E-405F-9E81-70E0DDB60775}" dt="2019-12-18T10:17:03.635" v="417" actId="26606"/>
          <ac:cxnSpMkLst>
            <pc:docMk/>
            <pc:sldMk cId="251285291" sldId="266"/>
            <ac:cxnSpMk id="10" creationId="{A7F400EE-A8A5-48AF-B4D6-291B52C6F0B0}"/>
          </ac:cxnSpMkLst>
        </pc:cxnChg>
      </pc:sldChg>
    </pc:docChg>
  </pc:docChgLst>
  <pc:docChgLst>
    <pc:chgData name="Kate Christopher" userId="8dac66f8-ad9f-4436-92bf-6ba4c78efc7b" providerId="ADAL" clId="{A241E5AB-84F2-4467-BE40-339856346C6E}"/>
    <pc:docChg chg="undo custSel mod addSld delSld modSld">
      <pc:chgData name="Kate Christopher" userId="8dac66f8-ad9f-4436-92bf-6ba4c78efc7b" providerId="ADAL" clId="{A241E5AB-84F2-4467-BE40-339856346C6E}" dt="2020-01-04T12:50:42.506" v="1573" actId="1076"/>
      <pc:docMkLst>
        <pc:docMk/>
      </pc:docMkLst>
      <pc:sldChg chg="addSp modSp">
        <pc:chgData name="Kate Christopher" userId="8dac66f8-ad9f-4436-92bf-6ba4c78efc7b" providerId="ADAL" clId="{A241E5AB-84F2-4467-BE40-339856346C6E}" dt="2020-01-04T12:33:47.158" v="1113" actId="20577"/>
        <pc:sldMkLst>
          <pc:docMk/>
          <pc:sldMk cId="1752927537" sldId="256"/>
        </pc:sldMkLst>
        <pc:spChg chg="add mod">
          <ac:chgData name="Kate Christopher" userId="8dac66f8-ad9f-4436-92bf-6ba4c78efc7b" providerId="ADAL" clId="{A241E5AB-84F2-4467-BE40-339856346C6E}" dt="2020-01-04T12:33:47.158" v="1113" actId="20577"/>
          <ac:spMkLst>
            <pc:docMk/>
            <pc:sldMk cId="1752927537" sldId="256"/>
            <ac:spMk id="3" creationId="{D4296E95-19AF-49CF-89F5-A7DC1CB3B205}"/>
          </ac:spMkLst>
        </pc:spChg>
      </pc:sldChg>
      <pc:sldChg chg="modSp del">
        <pc:chgData name="Kate Christopher" userId="8dac66f8-ad9f-4436-92bf-6ba4c78efc7b" providerId="ADAL" clId="{A241E5AB-84F2-4467-BE40-339856346C6E}" dt="2020-01-04T11:40:05.517" v="29" actId="47"/>
        <pc:sldMkLst>
          <pc:docMk/>
          <pc:sldMk cId="251285291" sldId="266"/>
        </pc:sldMkLst>
        <pc:spChg chg="mod">
          <ac:chgData name="Kate Christopher" userId="8dac66f8-ad9f-4436-92bf-6ba4c78efc7b" providerId="ADAL" clId="{A241E5AB-84F2-4467-BE40-339856346C6E}" dt="2020-01-04T11:39:29.914" v="21" actId="14100"/>
          <ac:spMkLst>
            <pc:docMk/>
            <pc:sldMk cId="251285291" sldId="266"/>
            <ac:spMk id="3" creationId="{00000000-0000-0000-0000-000000000000}"/>
          </ac:spMkLst>
        </pc:spChg>
      </pc:sldChg>
      <pc:sldChg chg="addSp delSp modSp addAnim delAnim modAnim modNotesTx">
        <pc:chgData name="Kate Christopher" userId="8dac66f8-ad9f-4436-92bf-6ba4c78efc7b" providerId="ADAL" clId="{A241E5AB-84F2-4467-BE40-339856346C6E}" dt="2020-01-04T12:42:24.240" v="1396" actId="27636"/>
        <pc:sldMkLst>
          <pc:docMk/>
          <pc:sldMk cId="386322777" sldId="267"/>
        </pc:sldMkLst>
        <pc:spChg chg="mod">
          <ac:chgData name="Kate Christopher" userId="8dac66f8-ad9f-4436-92bf-6ba4c78efc7b" providerId="ADAL" clId="{A241E5AB-84F2-4467-BE40-339856346C6E}" dt="2020-01-04T12:31:59.869" v="1032" actId="1076"/>
          <ac:spMkLst>
            <pc:docMk/>
            <pc:sldMk cId="386322777" sldId="267"/>
            <ac:spMk id="2" creationId="{00000000-0000-0000-0000-000000000000}"/>
          </ac:spMkLst>
        </pc:spChg>
        <pc:spChg chg="mod">
          <ac:chgData name="Kate Christopher" userId="8dac66f8-ad9f-4436-92bf-6ba4c78efc7b" providerId="ADAL" clId="{A241E5AB-84F2-4467-BE40-339856346C6E}" dt="2020-01-04T12:42:24.240" v="1396" actId="27636"/>
          <ac:spMkLst>
            <pc:docMk/>
            <pc:sldMk cId="386322777" sldId="267"/>
            <ac:spMk id="3" creationId="{00000000-0000-0000-0000-000000000000}"/>
          </ac:spMkLst>
        </pc:spChg>
        <pc:spChg chg="add del mod">
          <ac:chgData name="Kate Christopher" userId="8dac66f8-ad9f-4436-92bf-6ba4c78efc7b" providerId="ADAL" clId="{A241E5AB-84F2-4467-BE40-339856346C6E}" dt="2020-01-04T12:41:48.191" v="1384" actId="207"/>
          <ac:spMkLst>
            <pc:docMk/>
            <pc:sldMk cId="386322777" sldId="267"/>
            <ac:spMk id="5" creationId="{200B4F69-A99E-4C07-8753-F018106EBE25}"/>
          </ac:spMkLst>
        </pc:spChg>
        <pc:spChg chg="add del mod">
          <ac:chgData name="Kate Christopher" userId="8dac66f8-ad9f-4436-92bf-6ba4c78efc7b" providerId="ADAL" clId="{A241E5AB-84F2-4467-BE40-339856346C6E}" dt="2020-01-04T12:39:55.415" v="1295" actId="478"/>
          <ac:spMkLst>
            <pc:docMk/>
            <pc:sldMk cId="386322777" sldId="267"/>
            <ac:spMk id="6" creationId="{35A3B09A-52BC-44E5-8A7B-4F473ED75683}"/>
          </ac:spMkLst>
        </pc:spChg>
        <pc:spChg chg="add mod">
          <ac:chgData name="Kate Christopher" userId="8dac66f8-ad9f-4436-92bf-6ba4c78efc7b" providerId="ADAL" clId="{A241E5AB-84F2-4467-BE40-339856346C6E}" dt="2020-01-04T12:42:13.204" v="1392" actId="1076"/>
          <ac:spMkLst>
            <pc:docMk/>
            <pc:sldMk cId="386322777" sldId="267"/>
            <ac:spMk id="7" creationId="{ED49B9EE-9C84-4C14-9C0B-CEC559B8BD7F}"/>
          </ac:spMkLst>
        </pc:spChg>
        <pc:picChg chg="del mod">
          <ac:chgData name="Kate Christopher" userId="8dac66f8-ad9f-4436-92bf-6ba4c78efc7b" providerId="ADAL" clId="{A241E5AB-84F2-4467-BE40-339856346C6E}" dt="2020-01-04T12:32:21.805" v="1051" actId="478"/>
          <ac:picMkLst>
            <pc:docMk/>
            <pc:sldMk cId="386322777" sldId="267"/>
            <ac:picMk id="4" creationId="{00000000-0000-0000-0000-000000000000}"/>
          </ac:picMkLst>
        </pc:picChg>
      </pc:sldChg>
      <pc:sldChg chg="addSp delSp modSp delAnim modAnim modNotesTx">
        <pc:chgData name="Kate Christopher" userId="8dac66f8-ad9f-4436-92bf-6ba4c78efc7b" providerId="ADAL" clId="{A241E5AB-84F2-4467-BE40-339856346C6E}" dt="2020-01-04T12:33:29.448" v="1085" actId="20577"/>
        <pc:sldMkLst>
          <pc:docMk/>
          <pc:sldMk cId="407844757" sldId="292"/>
        </pc:sldMkLst>
        <pc:spChg chg="mod">
          <ac:chgData name="Kate Christopher" userId="8dac66f8-ad9f-4436-92bf-6ba4c78efc7b" providerId="ADAL" clId="{A241E5AB-84F2-4467-BE40-339856346C6E}" dt="2020-01-04T11:49:50.805" v="79" actId="1076"/>
          <ac:spMkLst>
            <pc:docMk/>
            <pc:sldMk cId="407844757" sldId="292"/>
            <ac:spMk id="2" creationId="{00000000-0000-0000-0000-000000000000}"/>
          </ac:spMkLst>
        </pc:spChg>
        <pc:spChg chg="mod">
          <ac:chgData name="Kate Christopher" userId="8dac66f8-ad9f-4436-92bf-6ba4c78efc7b" providerId="ADAL" clId="{A241E5AB-84F2-4467-BE40-339856346C6E}" dt="2020-01-04T11:49:54.294" v="81" actId="14100"/>
          <ac:spMkLst>
            <pc:docMk/>
            <pc:sldMk cId="407844757" sldId="292"/>
            <ac:spMk id="3" creationId="{00000000-0000-0000-0000-000000000000}"/>
          </ac:spMkLst>
        </pc:spChg>
        <pc:spChg chg="del">
          <ac:chgData name="Kate Christopher" userId="8dac66f8-ad9f-4436-92bf-6ba4c78efc7b" providerId="ADAL" clId="{A241E5AB-84F2-4467-BE40-339856346C6E}" dt="2020-01-04T11:49:39.154" v="74" actId="478"/>
          <ac:spMkLst>
            <pc:docMk/>
            <pc:sldMk cId="407844757" sldId="292"/>
            <ac:spMk id="4" creationId="{00000000-0000-0000-0000-000000000000}"/>
          </ac:spMkLst>
        </pc:spChg>
        <pc:spChg chg="mod">
          <ac:chgData name="Kate Christopher" userId="8dac66f8-ad9f-4436-92bf-6ba4c78efc7b" providerId="ADAL" clId="{A241E5AB-84F2-4467-BE40-339856346C6E}" dt="2020-01-04T12:06:42.434" v="444" actId="1076"/>
          <ac:spMkLst>
            <pc:docMk/>
            <pc:sldMk cId="407844757" sldId="292"/>
            <ac:spMk id="5" creationId="{00000000-0000-0000-0000-000000000000}"/>
          </ac:spMkLst>
        </pc:spChg>
        <pc:spChg chg="del topLvl">
          <ac:chgData name="Kate Christopher" userId="8dac66f8-ad9f-4436-92bf-6ba4c78efc7b" providerId="ADAL" clId="{A241E5AB-84F2-4467-BE40-339856346C6E}" dt="2020-01-04T11:49:03.973" v="58" actId="478"/>
          <ac:spMkLst>
            <pc:docMk/>
            <pc:sldMk cId="407844757" sldId="292"/>
            <ac:spMk id="7" creationId="{00000000-0000-0000-0000-000000000000}"/>
          </ac:spMkLst>
        </pc:spChg>
        <pc:spChg chg="add mod">
          <ac:chgData name="Kate Christopher" userId="8dac66f8-ad9f-4436-92bf-6ba4c78efc7b" providerId="ADAL" clId="{A241E5AB-84F2-4467-BE40-339856346C6E}" dt="2020-01-04T12:06:00.266" v="430" actId="20577"/>
          <ac:spMkLst>
            <pc:docMk/>
            <pc:sldMk cId="407844757" sldId="292"/>
            <ac:spMk id="9" creationId="{2FB78CE8-C4A2-4052-B4F7-D63159B650FA}"/>
          </ac:spMkLst>
        </pc:spChg>
        <pc:spChg chg="add del mod">
          <ac:chgData name="Kate Christopher" userId="8dac66f8-ad9f-4436-92bf-6ba4c78efc7b" providerId="ADAL" clId="{A241E5AB-84F2-4467-BE40-339856346C6E}" dt="2020-01-04T12:03:11.135" v="377" actId="478"/>
          <ac:spMkLst>
            <pc:docMk/>
            <pc:sldMk cId="407844757" sldId="292"/>
            <ac:spMk id="10" creationId="{0C2B9B05-7D19-4518-8E80-8A0D27CE31EB}"/>
          </ac:spMkLst>
        </pc:spChg>
        <pc:spChg chg="add mod">
          <ac:chgData name="Kate Christopher" userId="8dac66f8-ad9f-4436-92bf-6ba4c78efc7b" providerId="ADAL" clId="{A241E5AB-84F2-4467-BE40-339856346C6E}" dt="2020-01-04T12:06:26.561" v="438" actId="693"/>
          <ac:spMkLst>
            <pc:docMk/>
            <pc:sldMk cId="407844757" sldId="292"/>
            <ac:spMk id="11" creationId="{819A3544-254C-43B8-A352-DA998E03701E}"/>
          </ac:spMkLst>
        </pc:spChg>
        <pc:grpChg chg="del mod">
          <ac:chgData name="Kate Christopher" userId="8dac66f8-ad9f-4436-92bf-6ba4c78efc7b" providerId="ADAL" clId="{A241E5AB-84F2-4467-BE40-339856346C6E}" dt="2020-01-04T11:49:00.537" v="57" actId="478"/>
          <ac:grpSpMkLst>
            <pc:docMk/>
            <pc:sldMk cId="407844757" sldId="292"/>
            <ac:grpSpMk id="8" creationId="{00000000-0000-0000-0000-000000000000}"/>
          </ac:grpSpMkLst>
        </pc:grpChg>
        <pc:picChg chg="del topLvl">
          <ac:chgData name="Kate Christopher" userId="8dac66f8-ad9f-4436-92bf-6ba4c78efc7b" providerId="ADAL" clId="{A241E5AB-84F2-4467-BE40-339856346C6E}" dt="2020-01-04T11:49:00.537" v="57" actId="478"/>
          <ac:picMkLst>
            <pc:docMk/>
            <pc:sldMk cId="407844757" sldId="292"/>
            <ac:picMk id="6" creationId="{00000000-0000-0000-0000-000000000000}"/>
          </ac:picMkLst>
        </pc:picChg>
      </pc:sldChg>
      <pc:sldChg chg="addSp modSp modAnim">
        <pc:chgData name="Kate Christopher" userId="8dac66f8-ad9f-4436-92bf-6ba4c78efc7b" providerId="ADAL" clId="{A241E5AB-84F2-4467-BE40-339856346C6E}" dt="2020-01-04T12:19:22.462" v="764"/>
        <pc:sldMkLst>
          <pc:docMk/>
          <pc:sldMk cId="251100173" sldId="293"/>
        </pc:sldMkLst>
        <pc:spChg chg="mod">
          <ac:chgData name="Kate Christopher" userId="8dac66f8-ad9f-4436-92bf-6ba4c78efc7b" providerId="ADAL" clId="{A241E5AB-84F2-4467-BE40-339856346C6E}" dt="2020-01-04T12:16:35.661" v="654" actId="27636"/>
          <ac:spMkLst>
            <pc:docMk/>
            <pc:sldMk cId="251100173" sldId="293"/>
            <ac:spMk id="2" creationId="{00000000-0000-0000-0000-000000000000}"/>
          </ac:spMkLst>
        </pc:spChg>
        <pc:spChg chg="add mod">
          <ac:chgData name="Kate Christopher" userId="8dac66f8-ad9f-4436-92bf-6ba4c78efc7b" providerId="ADAL" clId="{A241E5AB-84F2-4467-BE40-339856346C6E}" dt="2020-01-04T12:18:57.064" v="752" actId="14100"/>
          <ac:spMkLst>
            <pc:docMk/>
            <pc:sldMk cId="251100173" sldId="293"/>
            <ac:spMk id="3" creationId="{6ABE3092-FE01-4425-963E-5A94E32D3D44}"/>
          </ac:spMkLst>
        </pc:spChg>
        <pc:spChg chg="add mod">
          <ac:chgData name="Kate Christopher" userId="8dac66f8-ad9f-4436-92bf-6ba4c78efc7b" providerId="ADAL" clId="{A241E5AB-84F2-4467-BE40-339856346C6E}" dt="2020-01-04T12:18:06.287" v="701" actId="1076"/>
          <ac:spMkLst>
            <pc:docMk/>
            <pc:sldMk cId="251100173" sldId="293"/>
            <ac:spMk id="5" creationId="{6FBFDC28-4AF7-4AE6-9570-C08B4826EC9E}"/>
          </ac:spMkLst>
        </pc:spChg>
        <pc:spChg chg="add mod">
          <ac:chgData name="Kate Christopher" userId="8dac66f8-ad9f-4436-92bf-6ba4c78efc7b" providerId="ADAL" clId="{A241E5AB-84F2-4467-BE40-339856346C6E}" dt="2020-01-04T12:18:22.325" v="715" actId="1076"/>
          <ac:spMkLst>
            <pc:docMk/>
            <pc:sldMk cId="251100173" sldId="293"/>
            <ac:spMk id="7" creationId="{6AB40C1E-BC50-45F8-A56E-8810C897AD30}"/>
          </ac:spMkLst>
        </pc:spChg>
        <pc:spChg chg="add mod">
          <ac:chgData name="Kate Christopher" userId="8dac66f8-ad9f-4436-92bf-6ba4c78efc7b" providerId="ADAL" clId="{A241E5AB-84F2-4467-BE40-339856346C6E}" dt="2020-01-04T12:18:52.736" v="751" actId="1076"/>
          <ac:spMkLst>
            <pc:docMk/>
            <pc:sldMk cId="251100173" sldId="293"/>
            <ac:spMk id="8" creationId="{45BB2362-5CAE-4AC4-8CAC-848EFEF1E7FE}"/>
          </ac:spMkLst>
        </pc:spChg>
        <pc:picChg chg="mod">
          <ac:chgData name="Kate Christopher" userId="8dac66f8-ad9f-4436-92bf-6ba4c78efc7b" providerId="ADAL" clId="{A241E5AB-84F2-4467-BE40-339856346C6E}" dt="2020-01-04T12:16:05.462" v="569" actId="1076"/>
          <ac:picMkLst>
            <pc:docMk/>
            <pc:sldMk cId="251100173" sldId="293"/>
            <ac:picMk id="4" creationId="{00000000-0000-0000-0000-000000000000}"/>
          </ac:picMkLst>
        </pc:picChg>
        <pc:picChg chg="mod">
          <ac:chgData name="Kate Christopher" userId="8dac66f8-ad9f-4436-92bf-6ba4c78efc7b" providerId="ADAL" clId="{A241E5AB-84F2-4467-BE40-339856346C6E}" dt="2020-01-04T12:16:39.876" v="655" actId="1076"/>
          <ac:picMkLst>
            <pc:docMk/>
            <pc:sldMk cId="251100173" sldId="293"/>
            <ac:picMk id="1026" creationId="{00000000-0000-0000-0000-000000000000}"/>
          </ac:picMkLst>
        </pc:picChg>
      </pc:sldChg>
      <pc:sldChg chg="addSp delSp modSp mod setBg">
        <pc:chgData name="Kate Christopher" userId="8dac66f8-ad9f-4436-92bf-6ba4c78efc7b" providerId="ADAL" clId="{A241E5AB-84F2-4467-BE40-339856346C6E}" dt="2020-01-04T12:50:42.506" v="1573" actId="1076"/>
        <pc:sldMkLst>
          <pc:docMk/>
          <pc:sldMk cId="2250137727" sldId="294"/>
        </pc:sldMkLst>
        <pc:spChg chg="mod">
          <ac:chgData name="Kate Christopher" userId="8dac66f8-ad9f-4436-92bf-6ba4c78efc7b" providerId="ADAL" clId="{A241E5AB-84F2-4467-BE40-339856346C6E}" dt="2020-01-04T12:49:19.452" v="1548" actId="26606"/>
          <ac:spMkLst>
            <pc:docMk/>
            <pc:sldMk cId="2250137727" sldId="294"/>
            <ac:spMk id="2" creationId="{00000000-0000-0000-0000-000000000000}"/>
          </ac:spMkLst>
        </pc:spChg>
        <pc:spChg chg="mod">
          <ac:chgData name="Kate Christopher" userId="8dac66f8-ad9f-4436-92bf-6ba4c78efc7b" providerId="ADAL" clId="{A241E5AB-84F2-4467-BE40-339856346C6E}" dt="2020-01-04T12:50:19.928" v="1568" actId="1076"/>
          <ac:spMkLst>
            <pc:docMk/>
            <pc:sldMk cId="2250137727" sldId="294"/>
            <ac:spMk id="3" creationId="{00000000-0000-0000-0000-000000000000}"/>
          </ac:spMkLst>
        </pc:spChg>
        <pc:spChg chg="add mod ord">
          <ac:chgData name="Kate Christopher" userId="8dac66f8-ad9f-4436-92bf-6ba4c78efc7b" providerId="ADAL" clId="{A241E5AB-84F2-4467-BE40-339856346C6E}" dt="2020-01-04T12:50:42.506" v="1573" actId="1076"/>
          <ac:spMkLst>
            <pc:docMk/>
            <pc:sldMk cId="2250137727" sldId="294"/>
            <ac:spMk id="7" creationId="{5350A71B-D516-4B32-B813-A5AEC85A99D9}"/>
          </ac:spMkLst>
        </pc:spChg>
        <pc:picChg chg="del">
          <ac:chgData name="Kate Christopher" userId="8dac66f8-ad9f-4436-92bf-6ba4c78efc7b" providerId="ADAL" clId="{A241E5AB-84F2-4467-BE40-339856346C6E}" dt="2020-01-04T12:43:42.253" v="1398" actId="478"/>
          <ac:picMkLst>
            <pc:docMk/>
            <pc:sldMk cId="2250137727" sldId="294"/>
            <ac:picMk id="5" creationId="{00000000-0000-0000-0000-000000000000}"/>
          </ac:picMkLst>
        </pc:picChg>
        <pc:picChg chg="add del mod">
          <ac:chgData name="Kate Christopher" userId="8dac66f8-ad9f-4436-92bf-6ba4c78efc7b" providerId="ADAL" clId="{A241E5AB-84F2-4467-BE40-339856346C6E}" dt="2020-01-04T12:45:55.478" v="1543" actId="478"/>
          <ac:picMkLst>
            <pc:docMk/>
            <pc:sldMk cId="2250137727" sldId="294"/>
            <ac:picMk id="6" creationId="{D035FF5A-05AA-409B-9302-B19CEA20778E}"/>
          </ac:picMkLst>
        </pc:picChg>
        <pc:picChg chg="add mod modCrop">
          <ac:chgData name="Kate Christopher" userId="8dac66f8-ad9f-4436-92bf-6ba4c78efc7b" providerId="ADAL" clId="{A241E5AB-84F2-4467-BE40-339856346C6E}" dt="2020-01-04T12:50:23.705" v="1570" actId="1076"/>
          <ac:picMkLst>
            <pc:docMk/>
            <pc:sldMk cId="2250137727" sldId="294"/>
            <ac:picMk id="8" creationId="{DD60AE11-1A65-4779-9539-EFF9259A5BB0}"/>
          </ac:picMkLst>
        </pc:picChg>
        <pc:cxnChg chg="add del">
          <ac:chgData name="Kate Christopher" userId="8dac66f8-ad9f-4436-92bf-6ba4c78efc7b" providerId="ADAL" clId="{A241E5AB-84F2-4467-BE40-339856346C6E}" dt="2020-01-04T12:49:19.452" v="1548" actId="26606"/>
          <ac:cxnSpMkLst>
            <pc:docMk/>
            <pc:sldMk cId="2250137727" sldId="294"/>
            <ac:cxnSpMk id="13" creationId="{A7F400EE-A8A5-48AF-B4D6-291B52C6F0B0}"/>
          </ac:cxnSpMkLst>
        </pc:cxnChg>
      </pc:sldChg>
      <pc:sldChg chg="addSp delSp modSp add modAnim">
        <pc:chgData name="Kate Christopher" userId="8dac66f8-ad9f-4436-92bf-6ba4c78efc7b" providerId="ADAL" clId="{A241E5AB-84F2-4467-BE40-339856346C6E}" dt="2020-01-04T11:39:59.903" v="28" actId="1076"/>
        <pc:sldMkLst>
          <pc:docMk/>
          <pc:sldMk cId="1951821029" sldId="295"/>
        </pc:sldMkLst>
        <pc:spChg chg="del">
          <ac:chgData name="Kate Christopher" userId="8dac66f8-ad9f-4436-92bf-6ba4c78efc7b" providerId="ADAL" clId="{A241E5AB-84F2-4467-BE40-339856346C6E}" dt="2020-01-04T11:39:47.429" v="23"/>
          <ac:spMkLst>
            <pc:docMk/>
            <pc:sldMk cId="1951821029" sldId="295"/>
            <ac:spMk id="2" creationId="{87795B2E-C1E0-48F0-9B8E-FEC1D5AAA968}"/>
          </ac:spMkLst>
        </pc:spChg>
        <pc:spChg chg="del">
          <ac:chgData name="Kate Christopher" userId="8dac66f8-ad9f-4436-92bf-6ba4c78efc7b" providerId="ADAL" clId="{A241E5AB-84F2-4467-BE40-339856346C6E}" dt="2020-01-04T11:39:47.429" v="23"/>
          <ac:spMkLst>
            <pc:docMk/>
            <pc:sldMk cId="1951821029" sldId="295"/>
            <ac:spMk id="3" creationId="{2A52CB9E-8D3A-42C3-9048-868E847E275A}"/>
          </ac:spMkLst>
        </pc:spChg>
        <pc:spChg chg="add">
          <ac:chgData name="Kate Christopher" userId="8dac66f8-ad9f-4436-92bf-6ba4c78efc7b" providerId="ADAL" clId="{A241E5AB-84F2-4467-BE40-339856346C6E}" dt="2020-01-04T11:39:53.516" v="25"/>
          <ac:spMkLst>
            <pc:docMk/>
            <pc:sldMk cId="1951821029" sldId="295"/>
            <ac:spMk id="5" creationId="{AF4E406D-B417-48C4-A91A-260A350B3A4D}"/>
          </ac:spMkLst>
        </pc:spChg>
        <pc:spChg chg="add mod">
          <ac:chgData name="Kate Christopher" userId="8dac66f8-ad9f-4436-92bf-6ba4c78efc7b" providerId="ADAL" clId="{A241E5AB-84F2-4467-BE40-339856346C6E}" dt="2020-01-04T11:39:59.903" v="28" actId="1076"/>
          <ac:spMkLst>
            <pc:docMk/>
            <pc:sldMk cId="1951821029" sldId="295"/>
            <ac:spMk id="6" creationId="{AE2E521C-3378-4075-A1D2-11684A6DB27E}"/>
          </ac:spMkLst>
        </pc:spChg>
        <pc:picChg chg="add">
          <ac:chgData name="Kate Christopher" userId="8dac66f8-ad9f-4436-92bf-6ba4c78efc7b" providerId="ADAL" clId="{A241E5AB-84F2-4467-BE40-339856346C6E}" dt="2020-01-04T11:39:48.702" v="24"/>
          <ac:picMkLst>
            <pc:docMk/>
            <pc:sldMk cId="1951821029" sldId="295"/>
            <ac:picMk id="4" creationId="{BE69180C-9E75-4CE8-8DFB-DAEB882C0556}"/>
          </ac:picMkLst>
        </pc:picChg>
      </pc:sldChg>
      <pc:sldChg chg="addSp delSp modSp add">
        <pc:chgData name="Kate Christopher" userId="8dac66f8-ad9f-4436-92bf-6ba4c78efc7b" providerId="ADAL" clId="{A241E5AB-84F2-4467-BE40-339856346C6E}" dt="2020-01-04T12:15:12.019" v="526" actId="5793"/>
        <pc:sldMkLst>
          <pc:docMk/>
          <pc:sldMk cId="1007892713" sldId="296"/>
        </pc:sldMkLst>
        <pc:spChg chg="del">
          <ac:chgData name="Kate Christopher" userId="8dac66f8-ad9f-4436-92bf-6ba4c78efc7b" providerId="ADAL" clId="{A241E5AB-84F2-4467-BE40-339856346C6E}" dt="2020-01-04T12:07:18.351" v="448"/>
          <ac:spMkLst>
            <pc:docMk/>
            <pc:sldMk cId="1007892713" sldId="296"/>
            <ac:spMk id="2" creationId="{A89D8C11-8CA1-4F8E-8938-BFF32A08F9DC}"/>
          </ac:spMkLst>
        </pc:spChg>
        <pc:spChg chg="add del mod">
          <ac:chgData name="Kate Christopher" userId="8dac66f8-ad9f-4436-92bf-6ba4c78efc7b" providerId="ADAL" clId="{A241E5AB-84F2-4467-BE40-339856346C6E}" dt="2020-01-04T12:08:14.743" v="516"/>
          <ac:spMkLst>
            <pc:docMk/>
            <pc:sldMk cId="1007892713" sldId="296"/>
            <ac:spMk id="3" creationId="{E47D99A3-F24F-4CCA-B938-5459C33FA18F}"/>
          </ac:spMkLst>
        </pc:spChg>
        <pc:spChg chg="add del mod">
          <ac:chgData name="Kate Christopher" userId="8dac66f8-ad9f-4436-92bf-6ba4c78efc7b" providerId="ADAL" clId="{A241E5AB-84F2-4467-BE40-339856346C6E}" dt="2020-01-04T12:07:16.414" v="447"/>
          <ac:spMkLst>
            <pc:docMk/>
            <pc:sldMk cId="1007892713" sldId="296"/>
            <ac:spMk id="4" creationId="{22B97798-6D95-40F6-9A53-00D589139D5B}"/>
          </ac:spMkLst>
        </pc:spChg>
        <pc:spChg chg="add mod">
          <ac:chgData name="Kate Christopher" userId="8dac66f8-ad9f-4436-92bf-6ba4c78efc7b" providerId="ADAL" clId="{A241E5AB-84F2-4467-BE40-339856346C6E}" dt="2020-01-04T12:15:12.019" v="526" actId="5793"/>
          <ac:spMkLst>
            <pc:docMk/>
            <pc:sldMk cId="1007892713" sldId="296"/>
            <ac:spMk id="5" creationId="{35F7F2B9-AD63-438D-A5A0-7CA68CC1C20D}"/>
          </ac:spMkLst>
        </pc:spChg>
        <pc:picChg chg="add mod">
          <ac:chgData name="Kate Christopher" userId="8dac66f8-ad9f-4436-92bf-6ba4c78efc7b" providerId="ADAL" clId="{A241E5AB-84F2-4467-BE40-339856346C6E}" dt="2020-01-04T12:08:30.185" v="521" actId="1076"/>
          <ac:picMkLst>
            <pc:docMk/>
            <pc:sldMk cId="1007892713" sldId="296"/>
            <ac:picMk id="6" creationId="{207EAEFC-B9C6-4618-B15E-99084CC958D2}"/>
          </ac:picMkLst>
        </pc:picChg>
      </pc:sldChg>
      <pc:sldChg chg="addSp delSp modSp add del">
        <pc:chgData name="Kate Christopher" userId="8dac66f8-ad9f-4436-92bf-6ba4c78efc7b" providerId="ADAL" clId="{A241E5AB-84F2-4467-BE40-339856346C6E}" dt="2020-01-04T12:42:30.792" v="1397" actId="47"/>
        <pc:sldMkLst>
          <pc:docMk/>
          <pc:sldMk cId="2525130166" sldId="297"/>
        </pc:sldMkLst>
        <pc:spChg chg="del">
          <ac:chgData name="Kate Christopher" userId="8dac66f8-ad9f-4436-92bf-6ba4c78efc7b" providerId="ADAL" clId="{A241E5AB-84F2-4467-BE40-339856346C6E}" dt="2020-01-04T12:32:25.653" v="1053"/>
          <ac:spMkLst>
            <pc:docMk/>
            <pc:sldMk cId="2525130166" sldId="297"/>
            <ac:spMk id="3" creationId="{80100F33-BE41-4B90-B43B-7B1DD210DC02}"/>
          </ac:spMkLst>
        </pc:spChg>
        <pc:picChg chg="add mod">
          <ac:chgData name="Kate Christopher" userId="8dac66f8-ad9f-4436-92bf-6ba4c78efc7b" providerId="ADAL" clId="{A241E5AB-84F2-4467-BE40-339856346C6E}" dt="2020-01-04T12:32:25.653" v="1053"/>
          <ac:picMkLst>
            <pc:docMk/>
            <pc:sldMk cId="2525130166" sldId="297"/>
            <ac:picMk id="4" creationId="{4CAFC028-7A96-496A-B756-7E6C9C8A4C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8440D-9BB5-4406-8A92-3631D3F713ED}" type="datetimeFigureOut">
              <a:rPr lang="en-GB" smtClean="0"/>
              <a:t>28/01/2020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71D9F-133A-4198-B0C7-93645C5C90B5}" type="slidenum">
              <a:rPr lang="en-GB" smtClean="0"/>
              <a:t>‹#›</a:t>
            </a:fld>
            <a:endParaRPr lang="en-GB"/>
          </a:p>
        </p:txBody>
      </p:sp>
    </p:spTree>
    <p:extLst>
      <p:ext uri="{BB962C8B-B14F-4D97-AF65-F5344CB8AC3E}">
        <p14:creationId xmlns:p14="http://schemas.microsoft.com/office/powerpoint/2010/main" val="265389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Surah 1 for recitation</a:t>
            </a:r>
            <a:endParaRPr lang="en-GB" dirty="0"/>
          </a:p>
        </p:txBody>
      </p:sp>
      <p:sp>
        <p:nvSpPr>
          <p:cNvPr id="4" name="Slide Number Placeholder 3"/>
          <p:cNvSpPr>
            <a:spLocks noGrp="1"/>
          </p:cNvSpPr>
          <p:nvPr>
            <p:ph type="sldNum" sz="quarter" idx="5"/>
          </p:nvPr>
        </p:nvSpPr>
        <p:spPr/>
        <p:txBody>
          <a:bodyPr/>
          <a:lstStyle/>
          <a:p>
            <a:fld id="{ABB71D9F-133A-4198-B0C7-93645C5C90B5}" type="slidenum">
              <a:rPr lang="en-GB" smtClean="0"/>
              <a:t>3</a:t>
            </a:fld>
            <a:endParaRPr lang="en-GB"/>
          </a:p>
        </p:txBody>
      </p:sp>
    </p:spTree>
    <p:extLst>
      <p:ext uri="{BB962C8B-B14F-4D97-AF65-F5344CB8AC3E}">
        <p14:creationId xmlns:p14="http://schemas.microsoft.com/office/powerpoint/2010/main" val="309223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 Yusuf and Binyamin</a:t>
            </a:r>
            <a:endParaRPr lang="en-GB" dirty="0"/>
          </a:p>
        </p:txBody>
      </p:sp>
      <p:sp>
        <p:nvSpPr>
          <p:cNvPr id="4" name="Slide Number Placeholder 3"/>
          <p:cNvSpPr>
            <a:spLocks noGrp="1"/>
          </p:cNvSpPr>
          <p:nvPr>
            <p:ph type="sldNum" sz="quarter" idx="5"/>
          </p:nvPr>
        </p:nvSpPr>
        <p:spPr/>
        <p:txBody>
          <a:bodyPr/>
          <a:lstStyle/>
          <a:p>
            <a:fld id="{ABB71D9F-133A-4198-B0C7-93645C5C90B5}" type="slidenum">
              <a:rPr lang="en-GB" smtClean="0"/>
              <a:t>6</a:t>
            </a:fld>
            <a:endParaRPr lang="en-GB"/>
          </a:p>
        </p:txBody>
      </p:sp>
    </p:spTree>
    <p:extLst>
      <p:ext uri="{BB962C8B-B14F-4D97-AF65-F5344CB8AC3E}">
        <p14:creationId xmlns:p14="http://schemas.microsoft.com/office/powerpoint/2010/main" val="1764558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0533BA1-8850-4370-8CBB-1C40856E691E}" type="slidenum">
              <a:rPr lang="en-GB" smtClean="0"/>
              <a:t>8</a:t>
            </a:fld>
            <a:endParaRPr lang="en-GB"/>
          </a:p>
        </p:txBody>
      </p:sp>
    </p:spTree>
    <p:extLst>
      <p:ext uri="{BB962C8B-B14F-4D97-AF65-F5344CB8AC3E}">
        <p14:creationId xmlns:p14="http://schemas.microsoft.com/office/powerpoint/2010/main" val="1169319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E288B96-390E-497A-A8FB-45D188A2A9E1}"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170545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88B96-390E-497A-A8FB-45D188A2A9E1}"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828491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88B96-390E-497A-A8FB-45D188A2A9E1}"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9215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E288B96-390E-497A-A8FB-45D188A2A9E1}"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152151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288B96-390E-497A-A8FB-45D188A2A9E1}" type="datetimeFigureOut">
              <a:rPr lang="en-GB" smtClean="0"/>
              <a:t>28/01/2020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4045348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E288B96-390E-497A-A8FB-45D188A2A9E1}"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277116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E288B96-390E-497A-A8FB-45D188A2A9E1}" type="datetimeFigureOut">
              <a:rPr lang="en-GB" smtClean="0"/>
              <a:t>28/01/2020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1466675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E288B96-390E-497A-A8FB-45D188A2A9E1}" type="datetimeFigureOut">
              <a:rPr lang="en-GB" smtClean="0"/>
              <a:t>28/01/2020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24465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288B96-390E-497A-A8FB-45D188A2A9E1}" type="datetimeFigureOut">
              <a:rPr lang="en-GB" smtClean="0"/>
              <a:t>28/01/2020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2158389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288B96-390E-497A-A8FB-45D188A2A9E1}"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4086816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E288B96-390E-497A-A8FB-45D188A2A9E1}" type="datetimeFigureOut">
              <a:rPr lang="en-GB" smtClean="0"/>
              <a:t>28/01/2020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0DDFE7-4101-4EB9-ABC2-B6CD5C08EE27}" type="slidenum">
              <a:rPr lang="en-GB" smtClean="0"/>
              <a:t>‹#›</a:t>
            </a:fld>
            <a:endParaRPr lang="en-GB"/>
          </a:p>
        </p:txBody>
      </p:sp>
    </p:spTree>
    <p:extLst>
      <p:ext uri="{BB962C8B-B14F-4D97-AF65-F5344CB8AC3E}">
        <p14:creationId xmlns:p14="http://schemas.microsoft.com/office/powerpoint/2010/main" val="37538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88B96-390E-497A-A8FB-45D188A2A9E1}" type="datetimeFigureOut">
              <a:rPr lang="en-GB" smtClean="0"/>
              <a:t>28/01/2020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DDFE7-4101-4EB9-ABC2-B6CD5C08EE27}" type="slidenum">
              <a:rPr lang="en-GB" smtClean="0"/>
              <a:t>‹#›</a:t>
            </a:fld>
            <a:endParaRPr lang="en-GB"/>
          </a:p>
        </p:txBody>
      </p:sp>
    </p:spTree>
    <p:extLst>
      <p:ext uri="{BB962C8B-B14F-4D97-AF65-F5344CB8AC3E}">
        <p14:creationId xmlns:p14="http://schemas.microsoft.com/office/powerpoint/2010/main" val="3942431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quranexplorer.com/Qura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orpus.quran.com/wordbyword.jsp?chapter=12&amp;verse=69#(12:69: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Yusuf_(surah)#/media/File:Yusef_Zuleykha.jp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334D-F763-4EFB-81CA-787D90C23FE3}"/>
              </a:ext>
            </a:extLst>
          </p:cNvPr>
          <p:cNvSpPr>
            <a:spLocks noGrp="1"/>
          </p:cNvSpPr>
          <p:nvPr>
            <p:ph type="ctrTitle"/>
          </p:nvPr>
        </p:nvSpPr>
        <p:spPr>
          <a:xfrm>
            <a:off x="871538" y="1122362"/>
            <a:ext cx="10358437" cy="3292476"/>
          </a:xfrm>
        </p:spPr>
        <p:txBody>
          <a:bodyPr>
            <a:normAutofit/>
          </a:bodyPr>
          <a:lstStyle/>
          <a:p>
            <a:r>
              <a:rPr lang="en-US" sz="8900" b="1" dirty="0"/>
              <a:t>Theologies of Reading</a:t>
            </a:r>
            <a:br>
              <a:rPr lang="en-US" dirty="0"/>
            </a:br>
            <a:r>
              <a:rPr lang="en-US" dirty="0"/>
              <a:t>Islamic approaches to the Qur’an </a:t>
            </a:r>
            <a:endParaRPr lang="en-GB" dirty="0"/>
          </a:p>
        </p:txBody>
      </p:sp>
      <p:sp>
        <p:nvSpPr>
          <p:cNvPr id="3" name="TextBox 2">
            <a:extLst>
              <a:ext uri="{FF2B5EF4-FFF2-40B4-BE49-F238E27FC236}">
                <a16:creationId xmlns:a16="http://schemas.microsoft.com/office/drawing/2014/main" id="{D4296E95-19AF-49CF-89F5-A7DC1CB3B205}"/>
              </a:ext>
            </a:extLst>
          </p:cNvPr>
          <p:cNvSpPr txBox="1"/>
          <p:nvPr/>
        </p:nvSpPr>
        <p:spPr>
          <a:xfrm>
            <a:off x="8018603" y="4702397"/>
            <a:ext cx="3540443" cy="1138773"/>
          </a:xfrm>
          <a:prstGeom prst="rect">
            <a:avLst/>
          </a:prstGeom>
          <a:solidFill>
            <a:srgbClr val="006666"/>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FFFF00"/>
                </a:solidFill>
                <a:latin typeface="Arial Black" panose="020B0A04020102020204" pitchFamily="34" charset="0"/>
              </a:rPr>
              <a:t>RESOURCES</a:t>
            </a:r>
          </a:p>
          <a:p>
            <a:pPr algn="ctr"/>
            <a:r>
              <a:rPr lang="en-GB" sz="2000" b="1" dirty="0">
                <a:solidFill>
                  <a:schemeClr val="bg1">
                    <a:lumMod val="95000"/>
                  </a:schemeClr>
                </a:solidFill>
              </a:rPr>
              <a:t>Surah 1</a:t>
            </a:r>
          </a:p>
          <a:p>
            <a:pPr algn="ctr"/>
            <a:r>
              <a:rPr lang="en-GB" sz="2000" b="1" dirty="0">
                <a:solidFill>
                  <a:schemeClr val="bg1">
                    <a:lumMod val="95000"/>
                  </a:schemeClr>
                </a:solidFill>
              </a:rPr>
              <a:t>Yusuf and Binyamin</a:t>
            </a:r>
          </a:p>
        </p:txBody>
      </p:sp>
    </p:spTree>
    <p:extLst>
      <p:ext uri="{BB962C8B-B14F-4D97-AF65-F5344CB8AC3E}">
        <p14:creationId xmlns:p14="http://schemas.microsoft.com/office/powerpoint/2010/main" val="175292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F4E406D-B417-48C4-A91A-260A350B3A4D}"/>
              </a:ext>
            </a:extLst>
          </p:cNvPr>
          <p:cNvSpPr txBox="1">
            <a:spLocks/>
          </p:cNvSpPr>
          <p:nvPr/>
        </p:nvSpPr>
        <p:spPr>
          <a:xfrm>
            <a:off x="728422" y="212131"/>
            <a:ext cx="10800438" cy="1286160"/>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100" b="1" dirty="0">
                <a:latin typeface="Cambria" panose="02040503050406030204" pitchFamily="18" charset="0"/>
              </a:rPr>
              <a:t>Introduction:</a:t>
            </a:r>
            <a:br>
              <a:rPr lang="en-GB" sz="4100" b="1" dirty="0">
                <a:latin typeface="Cambria" panose="02040503050406030204" pitchFamily="18" charset="0"/>
              </a:rPr>
            </a:br>
            <a:r>
              <a:rPr lang="en-GB" sz="4100" b="1" dirty="0">
                <a:solidFill>
                  <a:srgbClr val="00B050"/>
                </a:solidFill>
                <a:latin typeface="Cambria" panose="02040503050406030204" pitchFamily="18" charset="0"/>
              </a:rPr>
              <a:t>Recitation of the Qur’an </a:t>
            </a:r>
          </a:p>
        </p:txBody>
      </p:sp>
      <p:sp>
        <p:nvSpPr>
          <p:cNvPr id="6" name="Content Placeholder 2">
            <a:extLst>
              <a:ext uri="{FF2B5EF4-FFF2-40B4-BE49-F238E27FC236}">
                <a16:creationId xmlns:a16="http://schemas.microsoft.com/office/drawing/2014/main" id="{AE2E521C-3378-4075-A1D2-11684A6DB27E}"/>
              </a:ext>
            </a:extLst>
          </p:cNvPr>
          <p:cNvSpPr txBox="1">
            <a:spLocks/>
          </p:cNvSpPr>
          <p:nvPr/>
        </p:nvSpPr>
        <p:spPr>
          <a:xfrm>
            <a:off x="728421" y="1644063"/>
            <a:ext cx="9399585" cy="5001806"/>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Cambria" panose="02040503050406030204" pitchFamily="18" charset="0"/>
              </a:rPr>
              <a:t>A Qur’an is in Arabic. </a:t>
            </a:r>
          </a:p>
          <a:p>
            <a:r>
              <a:rPr lang="en-GB" sz="2400" dirty="0">
                <a:latin typeface="Cambria" panose="02040503050406030204" pitchFamily="18" charset="0"/>
              </a:rPr>
              <a:t>There is no silent reading of the Qur’an- it is auditory and revelatory through the act of hearing. </a:t>
            </a:r>
          </a:p>
          <a:p>
            <a:r>
              <a:rPr lang="en-GB" sz="2400" dirty="0">
                <a:latin typeface="Cambria" panose="02040503050406030204" pitchFamily="18" charset="0"/>
              </a:rPr>
              <a:t>Audible, deliberate recital of the Qur’an is essential. Muhammad’s companions would read the words of the Qur’an back to him.</a:t>
            </a:r>
          </a:p>
          <a:p>
            <a:r>
              <a:rPr lang="en-GB" sz="2400" dirty="0">
                <a:latin typeface="Cambria" panose="02040503050406030204" pitchFamily="18" charset="0"/>
              </a:rPr>
              <a:t>Arabic letters have symbolic meaning as well as literal meaning. Meaning is found as much by the sound of the words as by the content.</a:t>
            </a:r>
          </a:p>
          <a:p>
            <a:r>
              <a:rPr lang="en-GB" sz="2400" dirty="0">
                <a:latin typeface="Cambria" panose="02040503050406030204" pitchFamily="18" charset="0"/>
              </a:rPr>
              <a:t>The musical and aesthetic quality of Qur’anic recitation helps to draw the meaning into the heart allowing a deep, reciprocal relationship between memorisation and understanding, to develop.</a:t>
            </a:r>
          </a:p>
        </p:txBody>
      </p:sp>
    </p:spTree>
    <p:extLst>
      <p:ext uri="{BB962C8B-B14F-4D97-AF65-F5344CB8AC3E}">
        <p14:creationId xmlns:p14="http://schemas.microsoft.com/office/powerpoint/2010/main" val="195182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080" y="127641"/>
            <a:ext cx="5250425" cy="939159"/>
          </a:xfrm>
        </p:spPr>
        <p:txBody>
          <a:bodyPr>
            <a:normAutofit fontScale="90000"/>
          </a:bodyPr>
          <a:lstStyle/>
          <a:p>
            <a:r>
              <a:rPr lang="en-GB" sz="4800" b="1" dirty="0">
                <a:latin typeface="Cambria" panose="02040503050406030204" pitchFamily="18" charset="0"/>
              </a:rPr>
              <a:t>Qur’anic Recitation </a:t>
            </a:r>
          </a:p>
        </p:txBody>
      </p:sp>
      <p:sp>
        <p:nvSpPr>
          <p:cNvPr id="3" name="Content Placeholder 2"/>
          <p:cNvSpPr>
            <a:spLocks noGrp="1"/>
          </p:cNvSpPr>
          <p:nvPr>
            <p:ph idx="1"/>
          </p:nvPr>
        </p:nvSpPr>
        <p:spPr>
          <a:xfrm>
            <a:off x="0" y="1066800"/>
            <a:ext cx="5405505" cy="5607030"/>
          </a:xfrm>
        </p:spPr>
        <p:txBody>
          <a:bodyPr>
            <a:normAutofit lnSpcReduction="10000"/>
          </a:bodyPr>
          <a:lstStyle/>
          <a:p>
            <a:r>
              <a:rPr lang="en-GB" dirty="0">
                <a:latin typeface="Cambria" panose="02040503050406030204" pitchFamily="18" charset="0"/>
              </a:rPr>
              <a:t>The objective of Qur’anic recitation is the presence of the heart during reading, leading to understanding and contemplation. </a:t>
            </a:r>
          </a:p>
          <a:p>
            <a:r>
              <a:rPr lang="en-GB" dirty="0">
                <a:latin typeface="Cambria" panose="02040503050406030204" pitchFamily="18" charset="0"/>
              </a:rPr>
              <a:t>Recitation rules- the exact way to pronounce, elongate, shorten, emphasise, as learnt alongside the words- lead the reader towards this goal of discovering meaning.</a:t>
            </a:r>
          </a:p>
          <a:p>
            <a:r>
              <a:rPr lang="en-GB" dirty="0">
                <a:latin typeface="Cambria" panose="02040503050406030204" pitchFamily="18" charset="0"/>
              </a:rPr>
              <a:t>The emotion of a text can be conveyed through the way that words run into each other as part of the prescribed recitation. </a:t>
            </a:r>
          </a:p>
        </p:txBody>
      </p:sp>
      <p:sp>
        <p:nvSpPr>
          <p:cNvPr id="5" name="Rounded Rectangle 4"/>
          <p:cNvSpPr/>
          <p:nvPr/>
        </p:nvSpPr>
        <p:spPr>
          <a:xfrm>
            <a:off x="5560585" y="863043"/>
            <a:ext cx="3054710" cy="2565957"/>
          </a:xfrm>
          <a:prstGeom prst="round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B050"/>
                </a:solidFill>
                <a:latin typeface="Cambria" panose="02040503050406030204" pitchFamily="18" charset="0"/>
              </a:rPr>
              <a:t>Recitation rules run ‘merciful’ and ‘compassionate’  together, showing God’s mercy encompasses God’s kingdom and judgement.</a:t>
            </a:r>
          </a:p>
        </p:txBody>
      </p:sp>
      <p:sp>
        <p:nvSpPr>
          <p:cNvPr id="9" name="TextBox 8">
            <a:extLst>
              <a:ext uri="{FF2B5EF4-FFF2-40B4-BE49-F238E27FC236}">
                <a16:creationId xmlns:a16="http://schemas.microsoft.com/office/drawing/2014/main" id="{2FB78CE8-C4A2-4052-B4F7-D63159B650FA}"/>
              </a:ext>
            </a:extLst>
          </p:cNvPr>
          <p:cNvSpPr txBox="1"/>
          <p:nvPr/>
        </p:nvSpPr>
        <p:spPr>
          <a:xfrm>
            <a:off x="7922120" y="180901"/>
            <a:ext cx="4114800" cy="2646878"/>
          </a:xfrm>
          <a:prstGeom prst="rect">
            <a:avLst/>
          </a:prstGeom>
          <a:noFill/>
        </p:spPr>
        <p:txBody>
          <a:bodyPr wrap="square" rtlCol="0">
            <a:spAutoFit/>
          </a:bodyPr>
          <a:lstStyle/>
          <a:p>
            <a:r>
              <a:rPr lang="en-US" sz="2800" b="1" dirty="0">
                <a:latin typeface="Cambria" panose="02040503050406030204" pitchFamily="18" charset="0"/>
                <a:ea typeface="Cambria" panose="02040503050406030204" pitchFamily="18" charset="0"/>
              </a:rPr>
              <a:t>Example 1: </a:t>
            </a:r>
            <a:r>
              <a:rPr lang="en-GB" sz="2400" b="1" i="1" dirty="0">
                <a:latin typeface="Cambria" panose="02040503050406030204" pitchFamily="18" charset="0"/>
              </a:rPr>
              <a:t>	</a:t>
            </a:r>
          </a:p>
          <a:p>
            <a:r>
              <a:rPr lang="en-GB" sz="2400" b="1" i="1" dirty="0">
                <a:latin typeface="Cambria" panose="02040503050406030204" pitchFamily="18" charset="0"/>
              </a:rPr>
              <a:t>	The compassionate, </a:t>
            </a:r>
          </a:p>
          <a:p>
            <a:r>
              <a:rPr lang="en-GB" sz="2400" b="1" i="1" dirty="0">
                <a:latin typeface="Cambria" panose="02040503050406030204" pitchFamily="18" charset="0"/>
              </a:rPr>
              <a:t>	the </a:t>
            </a:r>
            <a:r>
              <a:rPr lang="en-GB" sz="2400" b="1" i="1" dirty="0">
                <a:solidFill>
                  <a:srgbClr val="00B050"/>
                </a:solidFill>
                <a:latin typeface="Cambria" panose="02040503050406030204" pitchFamily="18" charset="0"/>
              </a:rPr>
              <a:t>merciful</a:t>
            </a:r>
            <a:r>
              <a:rPr lang="en-GB" sz="2400" b="1" i="1" dirty="0">
                <a:latin typeface="Cambria" panose="02040503050406030204" pitchFamily="18" charset="0"/>
              </a:rPr>
              <a:t>,</a:t>
            </a:r>
          </a:p>
          <a:p>
            <a:r>
              <a:rPr lang="en-GB" sz="2400" b="1" i="1" dirty="0">
                <a:latin typeface="Cambria" panose="02040503050406030204" pitchFamily="18" charset="0"/>
              </a:rPr>
              <a:t>	the </a:t>
            </a:r>
            <a:r>
              <a:rPr lang="en-GB" sz="2400" b="1" i="1" dirty="0">
                <a:solidFill>
                  <a:srgbClr val="00B050"/>
                </a:solidFill>
                <a:latin typeface="Cambria" panose="02040503050406030204" pitchFamily="18" charset="0"/>
              </a:rPr>
              <a:t>master</a:t>
            </a:r>
            <a:r>
              <a:rPr lang="en-GB" sz="2400" b="1" i="1" dirty="0">
                <a:latin typeface="Cambria" panose="02040503050406030204" pitchFamily="18" charset="0"/>
              </a:rPr>
              <a:t> of the day 	of judgement. </a:t>
            </a:r>
          </a:p>
          <a:p>
            <a:r>
              <a:rPr lang="en-GB" sz="2400" b="1" i="1" dirty="0">
                <a:latin typeface="Cambria" panose="02040503050406030204" pitchFamily="18" charset="0"/>
              </a:rPr>
              <a:t>	(</a:t>
            </a:r>
            <a:r>
              <a:rPr lang="en-US" sz="2400" b="1" dirty="0">
                <a:latin typeface="Cambria" panose="02040503050406030204" pitchFamily="18" charset="0"/>
                <a:ea typeface="Cambria" panose="02040503050406030204" pitchFamily="18" charset="0"/>
              </a:rPr>
              <a:t>Qur’an 1: 3-4)</a:t>
            </a:r>
            <a:endParaRPr lang="en-GB" sz="2400" b="1" i="1" dirty="0">
              <a:latin typeface="Cambria" panose="02040503050406030204" pitchFamily="18" charset="0"/>
            </a:endParaRPr>
          </a:p>
          <a:p>
            <a:endParaRPr lang="en-GB" dirty="0"/>
          </a:p>
        </p:txBody>
      </p:sp>
      <p:sp>
        <p:nvSpPr>
          <p:cNvPr id="11" name="Rectangle 10">
            <a:extLst>
              <a:ext uri="{FF2B5EF4-FFF2-40B4-BE49-F238E27FC236}">
                <a16:creationId xmlns:a16="http://schemas.microsoft.com/office/drawing/2014/main" id="{819A3544-254C-43B8-A352-DA998E03701E}"/>
              </a:ext>
            </a:extLst>
          </p:cNvPr>
          <p:cNvSpPr/>
          <p:nvPr/>
        </p:nvSpPr>
        <p:spPr>
          <a:xfrm>
            <a:off x="5405505" y="3688085"/>
            <a:ext cx="6096000" cy="2308324"/>
          </a:xfrm>
          <a:prstGeom prst="rect">
            <a:avLst/>
          </a:prstGeom>
          <a:ln w="28575">
            <a:solidFill>
              <a:srgbClr val="00B050"/>
            </a:solidFill>
            <a:prstDash val="sysDash"/>
          </a:ln>
        </p:spPr>
        <p:txBody>
          <a:bodyPr>
            <a:spAutoFit/>
          </a:bodyPr>
          <a:lstStyle/>
          <a:p>
            <a:r>
              <a:rPr lang="en-GB" sz="2400" b="1" dirty="0">
                <a:latin typeface="Cambria" panose="02040503050406030204" pitchFamily="18" charset="0"/>
              </a:rPr>
              <a:t>Example 2:</a:t>
            </a:r>
          </a:p>
          <a:p>
            <a:r>
              <a:rPr lang="en-GB" sz="2400" b="1" dirty="0">
                <a:latin typeface="Cambria" panose="02040503050406030204" pitchFamily="18" charset="0"/>
              </a:rPr>
              <a:t>The final passage of the Qur’an has a verse ending with an ‘s’. These are considered ‘whispering letters’, indicating that the wisdom contained in this holy book is that of subtlety and secrecy.</a:t>
            </a:r>
          </a:p>
        </p:txBody>
      </p:sp>
    </p:spTree>
    <p:extLst>
      <p:ext uri="{BB962C8B-B14F-4D97-AF65-F5344CB8AC3E}">
        <p14:creationId xmlns:p14="http://schemas.microsoft.com/office/powerpoint/2010/main" val="40784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F7F2B9-AD63-438D-A5A0-7CA68CC1C20D}"/>
              </a:ext>
            </a:extLst>
          </p:cNvPr>
          <p:cNvSpPr txBox="1">
            <a:spLocks noGrp="1"/>
          </p:cNvSpPr>
          <p:nvPr>
            <p:ph type="title"/>
          </p:nvPr>
        </p:nvSpPr>
        <p:spPr>
          <a:xfrm>
            <a:off x="374073" y="469414"/>
            <a:ext cx="11083636" cy="1865126"/>
          </a:xfrm>
          <a:prstGeom prst="rect">
            <a:avLst/>
          </a:prstGeom>
          <a:noFill/>
          <a:ln>
            <a:solidFill>
              <a:schemeClr val="accent6"/>
            </a:solidFill>
          </a:ln>
        </p:spPr>
        <p:txBody>
          <a:bodyPr wrap="square" rtlCol="0">
            <a:spAutoFit/>
          </a:bodyPr>
          <a:lstStyle/>
          <a:p>
            <a:pPr algn="ctr"/>
            <a:r>
              <a:rPr lang="en-GB" sz="3200" b="1" dirty="0">
                <a:latin typeface="Cambria" panose="02040503050406030204" pitchFamily="18" charset="0"/>
              </a:rPr>
              <a:t>Use </a:t>
            </a:r>
            <a:r>
              <a:rPr lang="en-GB" sz="3200" b="1" dirty="0">
                <a:latin typeface="Cambria" panose="02040503050406030204" pitchFamily="18" charset="0"/>
                <a:hlinkClick r:id="rId2"/>
              </a:rPr>
              <a:t>https://www.quranexplorer.com/Quran/</a:t>
            </a:r>
            <a:r>
              <a:rPr lang="en-GB" sz="3200" b="1" dirty="0">
                <a:latin typeface="Cambria" panose="02040503050406030204" pitchFamily="18" charset="0"/>
              </a:rPr>
              <a:t> to hear the Qur’an  being recited. </a:t>
            </a:r>
            <a:br>
              <a:rPr lang="en-GB" sz="3200" dirty="0">
                <a:latin typeface="Cambria" panose="02040503050406030204" pitchFamily="18" charset="0"/>
              </a:rPr>
            </a:br>
            <a:br>
              <a:rPr lang="en-GB" sz="3200" dirty="0">
                <a:latin typeface="Cambria" panose="02040503050406030204" pitchFamily="18" charset="0"/>
              </a:rPr>
            </a:br>
            <a:r>
              <a:rPr lang="en-GB" sz="3200" dirty="0">
                <a:latin typeface="Cambria" panose="02040503050406030204" pitchFamily="18" charset="0"/>
              </a:rPr>
              <a:t>Compare Arabic text with English for pupils’ understanding… </a:t>
            </a:r>
          </a:p>
        </p:txBody>
      </p:sp>
      <p:pic>
        <p:nvPicPr>
          <p:cNvPr id="6" name="Content Placeholder 5">
            <a:extLst>
              <a:ext uri="{FF2B5EF4-FFF2-40B4-BE49-F238E27FC236}">
                <a16:creationId xmlns:a16="http://schemas.microsoft.com/office/drawing/2014/main" id="{207EAEFC-B9C6-4618-B15E-99084CC958D2}"/>
              </a:ext>
            </a:extLst>
          </p:cNvPr>
          <p:cNvPicPr>
            <a:picLocks noGrp="1" noChangeAspect="1"/>
          </p:cNvPicPr>
          <p:nvPr>
            <p:ph idx="1"/>
          </p:nvPr>
        </p:nvPicPr>
        <p:blipFill>
          <a:blip r:embed="rId3"/>
          <a:stretch>
            <a:fillRect/>
          </a:stretch>
        </p:blipFill>
        <p:spPr>
          <a:xfrm>
            <a:off x="2942281" y="3134932"/>
            <a:ext cx="8515428" cy="32536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789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619" y="148381"/>
            <a:ext cx="7848599" cy="2262310"/>
          </a:xfrm>
        </p:spPr>
        <p:txBody>
          <a:bodyPr>
            <a:normAutofit/>
          </a:bodyPr>
          <a:lstStyle/>
          <a:p>
            <a:r>
              <a:rPr lang="en-GB" b="1" dirty="0">
                <a:latin typeface="Cambria" panose="02040503050406030204" pitchFamily="18" charset="0"/>
              </a:rPr>
              <a:t>Qur’anic Notation</a:t>
            </a:r>
            <a:br>
              <a:rPr lang="en-GB" b="1" dirty="0">
                <a:latin typeface="Cambria" panose="02040503050406030204" pitchFamily="18" charset="0"/>
              </a:rPr>
            </a:br>
            <a:r>
              <a:rPr lang="en-GB" sz="2800" dirty="0">
                <a:latin typeface="Cambria" panose="02040503050406030204" pitchFamily="18" charset="0"/>
              </a:rPr>
              <a:t>How do readers of the Qur’an’ know the recitation rules? The Qur’an contains notation to guide readers…</a:t>
            </a:r>
            <a:endParaRPr lang="en-GB" b="1" dirty="0">
              <a:latin typeface="Cambria" panose="02040503050406030204" pitchFamily="18" charset="0"/>
            </a:endParaRPr>
          </a:p>
        </p:txBody>
      </p:sp>
      <p:pic>
        <p:nvPicPr>
          <p:cNvPr id="1026" name="Picture 2" descr="See the source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11832"/>
          <a:stretch/>
        </p:blipFill>
        <p:spPr bwMode="auto">
          <a:xfrm>
            <a:off x="370940" y="2576946"/>
            <a:ext cx="5975804" cy="39548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6341" y="0"/>
            <a:ext cx="3584719" cy="6858000"/>
          </a:xfrm>
          <a:prstGeom prst="rect">
            <a:avLst/>
          </a:prstGeom>
        </p:spPr>
      </p:pic>
      <p:sp>
        <p:nvSpPr>
          <p:cNvPr id="3" name="Arrow: Right 2">
            <a:extLst>
              <a:ext uri="{FF2B5EF4-FFF2-40B4-BE49-F238E27FC236}">
                <a16:creationId xmlns:a16="http://schemas.microsoft.com/office/drawing/2014/main" id="{6ABE3092-FE01-4425-963E-5A94E32D3D44}"/>
              </a:ext>
            </a:extLst>
          </p:cNvPr>
          <p:cNvSpPr/>
          <p:nvPr/>
        </p:nvSpPr>
        <p:spPr>
          <a:xfrm>
            <a:off x="6346744" y="4114799"/>
            <a:ext cx="2672565" cy="2022765"/>
          </a:xfrm>
          <a:prstGeom prst="rightArrow">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6FBFDC28-4AF7-4AE6-9570-C08B4826EC9E}"/>
              </a:ext>
            </a:extLst>
          </p:cNvPr>
          <p:cNvSpPr txBox="1"/>
          <p:nvPr/>
        </p:nvSpPr>
        <p:spPr>
          <a:xfrm>
            <a:off x="4294909" y="2179858"/>
            <a:ext cx="3283528" cy="461665"/>
          </a:xfrm>
          <a:prstGeom prst="rect">
            <a:avLst/>
          </a:prstGeom>
          <a:noFill/>
        </p:spPr>
        <p:txBody>
          <a:bodyPr wrap="square" rtlCol="0">
            <a:spAutoFit/>
          </a:bodyPr>
          <a:lstStyle/>
          <a:p>
            <a:r>
              <a:rPr lang="en-US" sz="2400" b="1" dirty="0">
                <a:solidFill>
                  <a:srgbClr val="C00000"/>
                </a:solidFill>
              </a:rPr>
              <a:t>Read from right to left</a:t>
            </a:r>
            <a:endParaRPr lang="en-GB" sz="2400" b="1" dirty="0">
              <a:solidFill>
                <a:srgbClr val="C00000"/>
              </a:solidFill>
            </a:endParaRPr>
          </a:p>
        </p:txBody>
      </p:sp>
      <p:sp>
        <p:nvSpPr>
          <p:cNvPr id="7" name="TextBox 6">
            <a:extLst>
              <a:ext uri="{FF2B5EF4-FFF2-40B4-BE49-F238E27FC236}">
                <a16:creationId xmlns:a16="http://schemas.microsoft.com/office/drawing/2014/main" id="{6AB40C1E-BC50-45F8-A56E-8810C897AD30}"/>
              </a:ext>
            </a:extLst>
          </p:cNvPr>
          <p:cNvSpPr txBox="1"/>
          <p:nvPr/>
        </p:nvSpPr>
        <p:spPr>
          <a:xfrm>
            <a:off x="1551896" y="2801080"/>
            <a:ext cx="1454541" cy="461665"/>
          </a:xfrm>
          <a:prstGeom prst="rect">
            <a:avLst/>
          </a:prstGeom>
          <a:noFill/>
        </p:spPr>
        <p:txBody>
          <a:bodyPr wrap="square" rtlCol="0">
            <a:spAutoFit/>
          </a:bodyPr>
          <a:lstStyle/>
          <a:p>
            <a:r>
              <a:rPr lang="en-US" sz="2400" b="1" dirty="0">
                <a:solidFill>
                  <a:srgbClr val="C00000"/>
                </a:solidFill>
              </a:rPr>
              <a:t>Notation </a:t>
            </a:r>
            <a:endParaRPr lang="en-GB" sz="2400" b="1" dirty="0">
              <a:solidFill>
                <a:srgbClr val="C00000"/>
              </a:solidFill>
            </a:endParaRPr>
          </a:p>
        </p:txBody>
      </p:sp>
      <p:sp>
        <p:nvSpPr>
          <p:cNvPr id="8" name="TextBox 7">
            <a:extLst>
              <a:ext uri="{FF2B5EF4-FFF2-40B4-BE49-F238E27FC236}">
                <a16:creationId xmlns:a16="http://schemas.microsoft.com/office/drawing/2014/main" id="{45BB2362-5CAE-4AC4-8CAC-848EFEF1E7FE}"/>
              </a:ext>
            </a:extLst>
          </p:cNvPr>
          <p:cNvSpPr txBox="1"/>
          <p:nvPr/>
        </p:nvSpPr>
        <p:spPr>
          <a:xfrm>
            <a:off x="6346744" y="4681713"/>
            <a:ext cx="2527093" cy="830997"/>
          </a:xfrm>
          <a:prstGeom prst="rect">
            <a:avLst/>
          </a:prstGeom>
          <a:noFill/>
        </p:spPr>
        <p:txBody>
          <a:bodyPr wrap="square" rtlCol="0">
            <a:spAutoFit/>
          </a:bodyPr>
          <a:lstStyle/>
          <a:p>
            <a:r>
              <a:rPr lang="en-US" sz="2400" b="1" dirty="0">
                <a:solidFill>
                  <a:srgbClr val="C00000"/>
                </a:solidFill>
              </a:rPr>
              <a:t>What do the notations mean?</a:t>
            </a:r>
            <a:endParaRPr lang="en-GB" sz="2400" b="1" dirty="0">
              <a:solidFill>
                <a:srgbClr val="C00000"/>
              </a:solidFill>
            </a:endParaRPr>
          </a:p>
        </p:txBody>
      </p:sp>
    </p:spTree>
    <p:extLst>
      <p:ext uri="{BB962C8B-B14F-4D97-AF65-F5344CB8AC3E}">
        <p14:creationId xmlns:p14="http://schemas.microsoft.com/office/powerpoint/2010/main" val="25110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764" y="0"/>
            <a:ext cx="10515600" cy="1061893"/>
          </a:xfrm>
        </p:spPr>
        <p:txBody>
          <a:bodyPr/>
          <a:lstStyle/>
          <a:p>
            <a:r>
              <a:rPr lang="en-GB" b="1" dirty="0">
                <a:latin typeface="Cambria" panose="02040503050406030204" pitchFamily="18" charset="0"/>
              </a:rPr>
              <a:t>Yusuf and Binyamin</a:t>
            </a:r>
          </a:p>
        </p:txBody>
      </p:sp>
      <p:sp>
        <p:nvSpPr>
          <p:cNvPr id="3" name="Content Placeholder 2"/>
          <p:cNvSpPr>
            <a:spLocks noGrp="1"/>
          </p:cNvSpPr>
          <p:nvPr>
            <p:ph idx="1"/>
          </p:nvPr>
        </p:nvSpPr>
        <p:spPr>
          <a:xfrm>
            <a:off x="117765" y="1061892"/>
            <a:ext cx="8096338" cy="5796107"/>
          </a:xfrm>
        </p:spPr>
        <p:txBody>
          <a:bodyPr>
            <a:normAutofit fontScale="92500"/>
          </a:bodyPr>
          <a:lstStyle/>
          <a:p>
            <a:pPr marL="0" indent="0">
              <a:buNone/>
            </a:pPr>
            <a:r>
              <a:rPr lang="en-GB" dirty="0">
                <a:latin typeface="Cambria" panose="02040503050406030204" pitchFamily="18" charset="0"/>
              </a:rPr>
              <a:t>Within the Qur’an both letters and punctuation convey meaning and Quranic recitation follows these rules so that both content and delivery contain the intended meaning to be conveyed. </a:t>
            </a:r>
          </a:p>
          <a:p>
            <a:pPr marL="0" indent="0">
              <a:buNone/>
            </a:pPr>
            <a:r>
              <a:rPr lang="en-GB" dirty="0">
                <a:latin typeface="Cambria" panose="02040503050406030204" pitchFamily="18" charset="0"/>
              </a:rPr>
              <a:t>The story of Yusuf (the Arabic version  of Joseph) is told in the Qur’an as well as the Hebrew Bible(Quran 12).</a:t>
            </a:r>
          </a:p>
          <a:p>
            <a:pPr marL="0" indent="0">
              <a:buNone/>
            </a:pPr>
            <a:r>
              <a:rPr lang="en-GB" dirty="0">
                <a:latin typeface="Cambria" panose="02040503050406030204" pitchFamily="18" charset="0"/>
              </a:rPr>
              <a:t>At a crucial point in the story Yusuf is reunited with his brother Binyamin. </a:t>
            </a:r>
          </a:p>
          <a:p>
            <a:pPr marL="0" indent="0">
              <a:buNone/>
            </a:pPr>
            <a:r>
              <a:rPr lang="en-GB" dirty="0">
                <a:latin typeface="Cambria" panose="02040503050406030204" pitchFamily="18" charset="0"/>
              </a:rPr>
              <a:t>The vowel in the word ‘am’ in Arabic is elongated when recited, adding to the drama of the reconciliation between the brothers. The purpose is to prompt understanding and empathy in the hearer. </a:t>
            </a:r>
          </a:p>
          <a:p>
            <a:pPr marL="0" indent="0">
              <a:buNone/>
            </a:pPr>
            <a:r>
              <a:rPr lang="en-GB" dirty="0">
                <a:latin typeface="Cambria" panose="02040503050406030204" pitchFamily="18" charset="0"/>
              </a:rPr>
              <a:t>Muhammed liked to have the Quran recited back to him to fully appreciate the impact of its words when spoken.</a:t>
            </a:r>
          </a:p>
        </p:txBody>
      </p:sp>
      <p:sp>
        <p:nvSpPr>
          <p:cNvPr id="5" name="Rectangle 4">
            <a:extLst>
              <a:ext uri="{FF2B5EF4-FFF2-40B4-BE49-F238E27FC236}">
                <a16:creationId xmlns:a16="http://schemas.microsoft.com/office/drawing/2014/main" id="{200B4F69-A99E-4C07-8753-F018106EBE25}"/>
              </a:ext>
            </a:extLst>
          </p:cNvPr>
          <p:cNvSpPr/>
          <p:nvPr/>
        </p:nvSpPr>
        <p:spPr>
          <a:xfrm>
            <a:off x="8214103" y="241969"/>
            <a:ext cx="3719592" cy="2923877"/>
          </a:xfrm>
          <a:prstGeom prst="rect">
            <a:avLst/>
          </a:prstGeom>
          <a:ln w="28575">
            <a:solidFill>
              <a:srgbClr val="00B050"/>
            </a:solidFill>
            <a:prstDash val="sysDash"/>
          </a:ln>
        </p:spPr>
        <p:txBody>
          <a:bodyPr wrap="square">
            <a:spAutoFit/>
          </a:bodyPr>
          <a:lstStyle/>
          <a:p>
            <a:r>
              <a:rPr lang="en-GB" sz="2400" b="1" dirty="0">
                <a:solidFill>
                  <a:srgbClr val="00B050"/>
                </a:solidFill>
                <a:latin typeface="Cambria" panose="02040503050406030204" pitchFamily="18" charset="0"/>
              </a:rPr>
              <a:t>Yusuf, when reconciling with his brother Binyamin says,</a:t>
            </a:r>
          </a:p>
          <a:p>
            <a:endParaRPr lang="en-GB" sz="2400" b="1" i="1" dirty="0">
              <a:solidFill>
                <a:srgbClr val="00B050"/>
              </a:solidFill>
              <a:latin typeface="Cambria" panose="02040503050406030204" pitchFamily="18" charset="0"/>
            </a:endParaRPr>
          </a:p>
          <a:p>
            <a:r>
              <a:rPr lang="en-GB" sz="3200" b="1" i="1" dirty="0">
                <a:latin typeface="Cambria" panose="02040503050406030204" pitchFamily="18" charset="0"/>
              </a:rPr>
              <a:t>Lo! I, even I, am thy brother </a:t>
            </a:r>
          </a:p>
          <a:p>
            <a:r>
              <a:rPr lang="en-GB" sz="2400" b="1" dirty="0">
                <a:solidFill>
                  <a:srgbClr val="00B050"/>
                </a:solidFill>
                <a:latin typeface="Cambria" panose="02040503050406030204" pitchFamily="18" charset="0"/>
              </a:rPr>
              <a:t>[Qur’an 12:68]</a:t>
            </a:r>
          </a:p>
        </p:txBody>
      </p:sp>
      <p:sp>
        <p:nvSpPr>
          <p:cNvPr id="7" name="Rectangle 6">
            <a:extLst>
              <a:ext uri="{FF2B5EF4-FFF2-40B4-BE49-F238E27FC236}">
                <a16:creationId xmlns:a16="http://schemas.microsoft.com/office/drawing/2014/main" id="{ED49B9EE-9C84-4C14-9C0B-CEC559B8BD7F}"/>
              </a:ext>
            </a:extLst>
          </p:cNvPr>
          <p:cNvSpPr/>
          <p:nvPr/>
        </p:nvSpPr>
        <p:spPr>
          <a:xfrm>
            <a:off x="8214103" y="4041781"/>
            <a:ext cx="3719592" cy="1754326"/>
          </a:xfrm>
          <a:prstGeom prst="rect">
            <a:avLst/>
          </a:prstGeom>
          <a:ln w="28575">
            <a:solidFill>
              <a:srgbClr val="00B050"/>
            </a:solidFill>
            <a:prstDash val="sysDash"/>
          </a:ln>
        </p:spPr>
        <p:txBody>
          <a:bodyPr wrap="square">
            <a:spAutoFit/>
          </a:bodyPr>
          <a:lstStyle/>
          <a:p>
            <a:r>
              <a:rPr lang="en-GB" sz="2400" b="1" dirty="0">
                <a:latin typeface="Cambria" panose="02040503050406030204" pitchFamily="18" charset="0"/>
              </a:rPr>
              <a:t>Check out the Qur’an reference: </a:t>
            </a:r>
            <a:r>
              <a:rPr lang="en-GB" sz="2000" b="1" dirty="0">
                <a:latin typeface="Cambria" panose="02040503050406030204" pitchFamily="18" charset="0"/>
                <a:hlinkClick r:id="rId3"/>
              </a:rPr>
              <a:t>http://corpus.quran.com/wordbyword.jsp?chapter=12&amp;verse=69#(12:69:1)</a:t>
            </a:r>
            <a:r>
              <a:rPr lang="en-GB" sz="2000" b="1" dirty="0">
                <a:latin typeface="Cambria" panose="02040503050406030204" pitchFamily="18" charset="0"/>
              </a:rPr>
              <a:t> </a:t>
            </a:r>
            <a:endParaRPr lang="en-GB" sz="2400" b="1" dirty="0">
              <a:latin typeface="Cambria" panose="02040503050406030204" pitchFamily="18" charset="0"/>
            </a:endParaRPr>
          </a:p>
        </p:txBody>
      </p:sp>
    </p:spTree>
    <p:extLst>
      <p:ext uri="{BB962C8B-B14F-4D97-AF65-F5344CB8AC3E}">
        <p14:creationId xmlns:p14="http://schemas.microsoft.com/office/powerpoint/2010/main" val="38632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742" y="396121"/>
            <a:ext cx="6260690" cy="1325563"/>
          </a:xfrm>
        </p:spPr>
        <p:txBody>
          <a:bodyPr>
            <a:normAutofit fontScale="90000"/>
          </a:bodyPr>
          <a:lstStyle/>
          <a:p>
            <a:r>
              <a:rPr lang="en-GB" sz="4800" b="1">
                <a:latin typeface="Cambria" panose="02040503050406030204" pitchFamily="18" charset="0"/>
              </a:rPr>
              <a:t>Yusuf and Binyamin</a:t>
            </a:r>
            <a:br>
              <a:rPr lang="en-GB" sz="4800" b="1">
                <a:latin typeface="Cambria" panose="02040503050406030204" pitchFamily="18" charset="0"/>
              </a:rPr>
            </a:br>
            <a:r>
              <a:rPr lang="en-GB" b="1">
                <a:solidFill>
                  <a:srgbClr val="00B050"/>
                </a:solidFill>
                <a:latin typeface="Cambria" panose="02040503050406030204" pitchFamily="18" charset="0"/>
              </a:rPr>
              <a:t>Reading with pupils</a:t>
            </a:r>
            <a:endParaRPr lang="en-GB" sz="4800" b="1" dirty="0">
              <a:solidFill>
                <a:srgbClr val="00B050"/>
              </a:solidFill>
              <a:latin typeface="Cambria" panose="02040503050406030204" pitchFamily="18" charset="0"/>
            </a:endParaRPr>
          </a:p>
        </p:txBody>
      </p:sp>
      <p:sp>
        <p:nvSpPr>
          <p:cNvPr id="3" name="Content Placeholder 2"/>
          <p:cNvSpPr>
            <a:spLocks noGrp="1"/>
          </p:cNvSpPr>
          <p:nvPr>
            <p:ph idx="1"/>
          </p:nvPr>
        </p:nvSpPr>
        <p:spPr>
          <a:xfrm>
            <a:off x="308673" y="1773671"/>
            <a:ext cx="7045273" cy="4730386"/>
          </a:xfrm>
          <a:noFill/>
          <a:ln>
            <a:solidFill>
              <a:schemeClr val="accent6">
                <a:lumMod val="40000"/>
                <a:lumOff val="60000"/>
              </a:schemeClr>
            </a:solidFill>
          </a:ln>
        </p:spPr>
        <p:txBody>
          <a:bodyPr>
            <a:normAutofit/>
          </a:bodyPr>
          <a:lstStyle/>
          <a:p>
            <a:pPr marL="0" indent="0">
              <a:buNone/>
            </a:pPr>
            <a:r>
              <a:rPr lang="en-GB" dirty="0">
                <a:latin typeface="Cambria" panose="02040503050406030204" pitchFamily="18" charset="0"/>
              </a:rPr>
              <a:t>Explore the impact this way of reciting has on a text. </a:t>
            </a:r>
          </a:p>
          <a:p>
            <a:pPr marL="0" indent="0">
              <a:buNone/>
            </a:pPr>
            <a:r>
              <a:rPr lang="en-GB" dirty="0">
                <a:latin typeface="Cambria" panose="02040503050406030204" pitchFamily="18" charset="0"/>
              </a:rPr>
              <a:t>Give out the verse and have pupils sit in groups, taking it in turns to recite the verse following their natural speech patterns. </a:t>
            </a:r>
          </a:p>
          <a:p>
            <a:pPr marL="0" indent="0">
              <a:buNone/>
            </a:pPr>
            <a:r>
              <a:rPr lang="en-GB" dirty="0">
                <a:latin typeface="Cambria" panose="02040503050406030204" pitchFamily="18" charset="0"/>
              </a:rPr>
              <a:t>Then repeat this process, playing with putting emphasis on different parts (words and vowels within words) of the line. </a:t>
            </a:r>
          </a:p>
          <a:p>
            <a:pPr marL="0" indent="0">
              <a:buNone/>
            </a:pPr>
            <a:r>
              <a:rPr lang="en-GB" dirty="0">
                <a:latin typeface="Cambria" panose="02040503050406030204" pitchFamily="18" charset="0"/>
              </a:rPr>
              <a:t>Can pupils settle on a recitation that conveys the full meaning of this reconciliation moment between brothers? </a:t>
            </a:r>
          </a:p>
        </p:txBody>
      </p:sp>
      <p:pic>
        <p:nvPicPr>
          <p:cNvPr id="8" name="Picture 7">
            <a:extLst>
              <a:ext uri="{FF2B5EF4-FFF2-40B4-BE49-F238E27FC236}">
                <a16:creationId xmlns:a16="http://schemas.microsoft.com/office/drawing/2014/main" id="{DD60AE11-1A65-4779-9539-EFF9259A5BB0}"/>
              </a:ext>
            </a:extLst>
          </p:cNvPr>
          <p:cNvPicPr>
            <a:picLocks noChangeAspect="1"/>
          </p:cNvPicPr>
          <p:nvPr/>
        </p:nvPicPr>
        <p:blipFill rotWithShape="1">
          <a:blip r:embed="rId2"/>
          <a:srcRect t="3362" r="6671" b="5600"/>
          <a:stretch/>
        </p:blipFill>
        <p:spPr>
          <a:xfrm>
            <a:off x="7353946" y="129802"/>
            <a:ext cx="4672739" cy="6598396"/>
          </a:xfrm>
          <a:prstGeom prst="rect">
            <a:avLst/>
          </a:prstGeom>
        </p:spPr>
      </p:pic>
      <p:sp>
        <p:nvSpPr>
          <p:cNvPr id="7" name="Rectangle 6">
            <a:extLst>
              <a:ext uri="{FF2B5EF4-FFF2-40B4-BE49-F238E27FC236}">
                <a16:creationId xmlns:a16="http://schemas.microsoft.com/office/drawing/2014/main" id="{5350A71B-D516-4B32-B813-A5AEC85A99D9}"/>
              </a:ext>
            </a:extLst>
          </p:cNvPr>
          <p:cNvSpPr/>
          <p:nvPr/>
        </p:nvSpPr>
        <p:spPr>
          <a:xfrm>
            <a:off x="7051729" y="5908242"/>
            <a:ext cx="4974956" cy="707886"/>
          </a:xfrm>
          <a:prstGeom prst="rect">
            <a:avLst/>
          </a:prstGeom>
          <a:solidFill>
            <a:schemeClr val="bg1"/>
          </a:solidFill>
        </p:spPr>
        <p:txBody>
          <a:bodyPr wrap="square">
            <a:spAutoFit/>
          </a:bodyPr>
          <a:lstStyle/>
          <a:p>
            <a:r>
              <a:rPr lang="en-GB" sz="2000" b="1" dirty="0">
                <a:hlinkClick r:id="rId3"/>
              </a:rPr>
              <a:t>https://en.wikipedia.org/wiki/Yusuf_(surah)#/media/File:Yusef_Zuleykha.jpg</a:t>
            </a:r>
            <a:r>
              <a:rPr lang="en-GB" sz="2000" b="1" dirty="0"/>
              <a:t> </a:t>
            </a:r>
          </a:p>
        </p:txBody>
      </p:sp>
    </p:spTree>
    <p:extLst>
      <p:ext uri="{BB962C8B-B14F-4D97-AF65-F5344CB8AC3E}">
        <p14:creationId xmlns:p14="http://schemas.microsoft.com/office/powerpoint/2010/main" val="2250137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alphaModFix/>
            <a:extLst>
              <a:ext uri="{28A0092B-C50C-407E-A947-70E740481C1C}">
                <a14:useLocalDpi xmlns:a14="http://schemas.microsoft.com/office/drawing/2010/main" val="0"/>
              </a:ext>
            </a:extLst>
          </a:blip>
          <a:srcRect l="10183" b="19921"/>
          <a:stretch/>
        </p:blipFill>
        <p:spPr>
          <a:xfrm>
            <a:off x="0" y="0"/>
            <a:ext cx="5768947" cy="6858001"/>
          </a:xfrm>
          <a:prstGeom prst="rect">
            <a:avLst/>
          </a:prstGeom>
        </p:spPr>
      </p:pic>
      <p:sp>
        <p:nvSpPr>
          <p:cNvPr id="2" name="Title 1"/>
          <p:cNvSpPr>
            <a:spLocks noGrp="1"/>
          </p:cNvSpPr>
          <p:nvPr>
            <p:ph type="ctrTitle"/>
          </p:nvPr>
        </p:nvSpPr>
        <p:spPr>
          <a:xfrm>
            <a:off x="0" y="696940"/>
            <a:ext cx="3141419" cy="4317020"/>
          </a:xfrm>
        </p:spPr>
        <p:txBody>
          <a:bodyPr anchor="t">
            <a:normAutofit/>
          </a:bodyPr>
          <a:lstStyle/>
          <a:p>
            <a:pPr algn="l"/>
            <a:r>
              <a:rPr lang="en-GB" sz="4800" dirty="0">
                <a:solidFill>
                  <a:schemeClr val="bg1"/>
                </a:solidFill>
                <a:latin typeface="Arial Black" panose="020B0A04020102020204" pitchFamily="34" charset="0"/>
              </a:rPr>
              <a:t>Jennifer Jenkins</a:t>
            </a:r>
            <a:br>
              <a:rPr lang="en-GB" sz="4800" dirty="0">
                <a:solidFill>
                  <a:schemeClr val="bg1"/>
                </a:solidFill>
                <a:latin typeface="Arial Black" panose="020B0A04020102020204" pitchFamily="34" charset="0"/>
              </a:rPr>
            </a:br>
            <a:br>
              <a:rPr lang="en-GB" sz="4800" dirty="0">
                <a:solidFill>
                  <a:schemeClr val="bg1"/>
                </a:solidFill>
                <a:latin typeface="Arial Black" panose="020B0A04020102020204" pitchFamily="34" charset="0"/>
              </a:rPr>
            </a:br>
            <a:br>
              <a:rPr lang="en-GB" sz="4800" dirty="0">
                <a:solidFill>
                  <a:schemeClr val="bg1"/>
                </a:solidFill>
                <a:latin typeface="Arial Black" panose="020B0A04020102020204" pitchFamily="34" charset="0"/>
              </a:rPr>
            </a:br>
            <a:r>
              <a:rPr lang="en-GB" sz="2400" dirty="0">
                <a:solidFill>
                  <a:schemeClr val="bg1"/>
                </a:solidFill>
                <a:latin typeface="Arial Black" panose="020B0A04020102020204" pitchFamily="34" charset="0"/>
              </a:rPr>
              <a:t>RE Facilitator </a:t>
            </a:r>
            <a:br>
              <a:rPr lang="en-GB" sz="2400" dirty="0">
                <a:solidFill>
                  <a:schemeClr val="bg1"/>
                </a:solidFill>
                <a:latin typeface="Arial Black" panose="020B0A04020102020204" pitchFamily="34" charset="0"/>
              </a:rPr>
            </a:br>
            <a:r>
              <a:rPr lang="en-GB" sz="2400" dirty="0">
                <a:solidFill>
                  <a:schemeClr val="bg1"/>
                </a:solidFill>
                <a:latin typeface="Arial Black" panose="020B0A04020102020204" pitchFamily="34" charset="0"/>
              </a:rPr>
              <a:t>for Coventry </a:t>
            </a:r>
            <a:br>
              <a:rPr lang="en-GB" sz="2400" dirty="0">
                <a:solidFill>
                  <a:schemeClr val="bg1"/>
                </a:solidFill>
                <a:latin typeface="Arial Black" panose="020B0A04020102020204" pitchFamily="34" charset="0"/>
              </a:rPr>
            </a:br>
            <a:r>
              <a:rPr lang="en-GB" sz="2400" dirty="0">
                <a:solidFill>
                  <a:schemeClr val="bg1"/>
                </a:solidFill>
                <a:latin typeface="Arial Black" panose="020B0A04020102020204" pitchFamily="34" charset="0"/>
              </a:rPr>
              <a:t>and Warwick</a:t>
            </a:r>
            <a:endParaRPr lang="en-GB" sz="4800" dirty="0">
              <a:solidFill>
                <a:schemeClr val="bg1"/>
              </a:solidFill>
              <a:latin typeface="Arial Black" panose="020B0A04020102020204" pitchFamily="34" charset="0"/>
            </a:endParaRPr>
          </a:p>
        </p:txBody>
      </p:sp>
      <p:sp>
        <p:nvSpPr>
          <p:cNvPr id="5" name="TextBox 4"/>
          <p:cNvSpPr txBox="1"/>
          <p:nvPr/>
        </p:nvSpPr>
        <p:spPr>
          <a:xfrm>
            <a:off x="5844994" y="0"/>
            <a:ext cx="6423053" cy="6524863"/>
          </a:xfrm>
          <a:prstGeom prst="rect">
            <a:avLst/>
          </a:prstGeom>
          <a:noFill/>
        </p:spPr>
        <p:txBody>
          <a:bodyPr wrap="square" rtlCol="0">
            <a:spAutoFit/>
          </a:bodyPr>
          <a:lstStyle/>
          <a:p>
            <a:pPr>
              <a:spcAft>
                <a:spcPts val="600"/>
              </a:spcAft>
            </a:pPr>
            <a:r>
              <a:rPr lang="en-GB" sz="2400" dirty="0"/>
              <a:t>Former assistant head teacher at a large primary school in Nuneaton. Former English subject leader (13 years) and Lead Teacher for Royal Shakespeare Company (2 years), as well as RE subject leader for 15 years. </a:t>
            </a:r>
          </a:p>
          <a:p>
            <a:pPr>
              <a:spcAft>
                <a:spcPts val="600"/>
              </a:spcAft>
            </a:pPr>
            <a:r>
              <a:rPr lang="en-GB" sz="2400" dirty="0"/>
              <a:t>Currently working one day a week as RE Facilitator for Coventry and Warwickshire on behalf of both SACREs working jointly and some work for Coventry Diocesan Board of Education. ICON School Project Manager for Coventry Cathedral. ICONS are schools awarded a Cross of Nails (a symbol of peace and reconciliation following the Coventry Blitz in November 1940) for their commitment to teaching children and young people how to be peace-makers and reconcilers. </a:t>
            </a:r>
          </a:p>
          <a:p>
            <a:pPr>
              <a:spcAft>
                <a:spcPts val="600"/>
              </a:spcAft>
            </a:pPr>
            <a:r>
              <a:rPr lang="en-GB" sz="2400" dirty="0"/>
              <a:t>Lover of all things literary and text-based and super fan of lifelong learning. </a:t>
            </a:r>
          </a:p>
        </p:txBody>
      </p:sp>
    </p:spTree>
    <p:extLst>
      <p:ext uri="{BB962C8B-B14F-4D97-AF65-F5344CB8AC3E}">
        <p14:creationId xmlns:p14="http://schemas.microsoft.com/office/powerpoint/2010/main" val="647928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8" ma:contentTypeDescription="Create a new document." ma:contentTypeScope="" ma:versionID="ff3240d6e13abc6a6f86ce2969e56370">
  <xsd:schema xmlns:xsd="http://www.w3.org/2001/XMLSchema" xmlns:xs="http://www.w3.org/2001/XMLSchema" xmlns:p="http://schemas.microsoft.com/office/2006/metadata/properties" xmlns:ns2="3daa3796-40a0-4fe0-acc9-e99f93d22791" targetNamespace="http://schemas.microsoft.com/office/2006/metadata/properties" ma:root="true" ma:fieldsID="a3afe24c0f525436b8289b945627c01d"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EA34D0-E723-4F64-BF41-7A9B6DC42FC9}">
  <ds:schemaRefs>
    <ds:schemaRef ds:uri="http://schemas.microsoft.com/office/2006/documentManagement/types"/>
    <ds:schemaRef ds:uri="http://purl.org/dc/elements/1.1/"/>
    <ds:schemaRef ds:uri="3daa3796-40a0-4fe0-acc9-e99f93d22791"/>
    <ds:schemaRef ds:uri="http://purl.org/dc/dcmitype/"/>
    <ds:schemaRef ds:uri="http://schemas.microsoft.com/office/infopath/2007/PartnerControls"/>
    <ds:schemaRef ds:uri="http://purl.org/dc/terms/"/>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57FBE82C-0B47-486E-8050-A5E116BBA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aa3796-40a0-4fe0-acc9-e99f93d22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B68D94-B883-4592-9668-DDC7479EFD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TotalTime>
  <Words>809</Words>
  <Application>Microsoft Macintosh PowerPoint</Application>
  <PresentationFormat>Widescreen</PresentationFormat>
  <Paragraphs>53</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Black</vt:lpstr>
      <vt:lpstr>Calibri</vt:lpstr>
      <vt:lpstr>Calibri Light</vt:lpstr>
      <vt:lpstr>Cambria</vt:lpstr>
      <vt:lpstr>Office Theme</vt:lpstr>
      <vt:lpstr>Theologies of Reading Islamic approaches to the Qur’an </vt:lpstr>
      <vt:lpstr>PowerPoint Presentation</vt:lpstr>
      <vt:lpstr>Qur’anic Recitation </vt:lpstr>
      <vt:lpstr>Use https://www.quranexplorer.com/Quran/ to hear the Qur’an  being recited.   Compare Arabic text with English for pupils’ understanding… </vt:lpstr>
      <vt:lpstr>Qur’anic Notation How do readers of the Qur’an’ know the recitation rules? The Qur’an contains notation to guide readers…</vt:lpstr>
      <vt:lpstr>Yusuf and Binyamin</vt:lpstr>
      <vt:lpstr>Yusuf and Binyamin Reading with pupils</vt:lpstr>
      <vt:lpstr>Jennifer Jenkins   RE Facilitator  for Coventry  and Warwick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Theologies of Reading Islamic approaches to the Qur’an </dc:title>
  <dc:creator>Kate Christopher</dc:creator>
  <cp:lastModifiedBy>Tracey Francis</cp:lastModifiedBy>
  <cp:revision>1</cp:revision>
  <dcterms:created xsi:type="dcterms:W3CDTF">2019-12-18T10:17:03Z</dcterms:created>
  <dcterms:modified xsi:type="dcterms:W3CDTF">2020-01-28T09:43:20Z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