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fntdata" ContentType="application/x-fontdata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autoCompressPictures="0">
  <p:sldMasterIdLst>
    <p:sldMasterId id="2147483648" r:id="rId1"/>
  </p:sldMasterIdLst>
  <p:sldIdLst>
    <p:sldId id="256" r:id="rId2"/>
    <p:sldId id="257" r:id="rId3"/>
  </p:sldIdLst>
  <p:sldSz cx="12192000" cy="6858000"/>
  <p:notesSz cx="7099300" cy="10234613"/>
  <p:embeddedFontLst>
    <p:embeddedFont>
      <p:font typeface="Century Gothic" panose="020B0502020202020204" pitchFamily="34" charset="0"/>
      <p:regular r:id="rId4"/>
      <p:bold r:id="rId5"/>
      <p:italic r:id="rId6"/>
      <p:boldItalic r:id="rId7"/>
    </p:embeddedFont>
    <p:embeddedFont>
      <p:font typeface="Rivina TC Pen" pitchFamily="50" charset="0"/>
      <p:regular r:id="rId8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37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5.fntdata"/><Relationship Id="rId13" Type="http://schemas.openxmlformats.org/officeDocument/2006/relationships/customXml" Target="../customXml/item1.xml"/><Relationship Id="rId3" Type="http://schemas.openxmlformats.org/officeDocument/2006/relationships/slide" Target="slides/slide2.xml"/><Relationship Id="rId7" Type="http://schemas.openxmlformats.org/officeDocument/2006/relationships/font" Target="fonts/font4.fntdata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3.fntdata"/><Relationship Id="rId11" Type="http://schemas.openxmlformats.org/officeDocument/2006/relationships/theme" Target="theme/theme1.xml"/><Relationship Id="rId5" Type="http://schemas.openxmlformats.org/officeDocument/2006/relationships/font" Target="fonts/font2.fntdata"/><Relationship Id="rId15" Type="http://schemas.openxmlformats.org/officeDocument/2006/relationships/customXml" Target="../customXml/item3.xml"/><Relationship Id="rId10" Type="http://schemas.openxmlformats.org/officeDocument/2006/relationships/viewProps" Target="viewProps.xml"/><Relationship Id="rId4" Type="http://schemas.openxmlformats.org/officeDocument/2006/relationships/font" Target="fonts/font1.fntdata"/><Relationship Id="rId9" Type="http://schemas.openxmlformats.org/officeDocument/2006/relationships/presProps" Target="presProps.xml"/><Relationship Id="rId14" Type="http://schemas.openxmlformats.org/officeDocument/2006/relationships/customXml" Target="../customXml/item2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09561" y="4314328"/>
            <a:ext cx="2910840" cy="374642"/>
          </a:xfrm>
          <a:prstGeom prst="rect">
            <a:avLst/>
          </a:prstGeom>
        </p:spPr>
        <p:txBody>
          <a:bodyPr/>
          <a:lstStyle/>
          <a:p>
            <a:fld id="{48A87A34-81AB-432B-8DAE-1953F412C126}" type="datetimeFigureOut">
              <a:rPr lang="en-US" dirty="0"/>
              <a:t>1/8/2020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4323845"/>
            <a:ext cx="6400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1430866"/>
            <a:ext cx="2743200" cy="365125"/>
          </a:xfrm>
          <a:prstGeom prst="rect">
            <a:avLst/>
          </a:prstGeo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77" y="4697360"/>
            <a:ext cx="10822034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1727" y="941439"/>
            <a:ext cx="10821840" cy="347816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516715"/>
            <a:ext cx="10820400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/>
          <a:lstStyle/>
          <a:p>
            <a:fld id="{48A87A34-81AB-432B-8DAE-1953F412C126}" type="datetimeFigureOut">
              <a:rPr lang="en-US" dirty="0"/>
              <a:t>1/8/2020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62999" y="381000"/>
            <a:ext cx="2778211" cy="365125"/>
          </a:xfrm>
          <a:prstGeom prst="rect">
            <a:avLst/>
          </a:prstGeo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2"/>
            <a:ext cx="1082040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9133"/>
            <a:ext cx="10130516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1/8/2020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  <a:prstGeom prst="rect">
            <a:avLst/>
          </a:prstGeo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67" y="753533"/>
            <a:ext cx="10151533" cy="2604495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03865" y="3365556"/>
            <a:ext cx="9592736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959862"/>
            <a:ext cx="10151533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1/8/2020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  <a:prstGeom prst="rect">
            <a:avLst/>
          </a:prstGeo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76250" y="93345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84230" y="270129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95" y="1124701"/>
            <a:ext cx="10146186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8315"/>
            <a:ext cx="10144654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78883"/>
            <a:ext cx="2910840" cy="365125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1/8/2020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8883"/>
            <a:ext cx="6991492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  <a:prstGeom prst="rect">
            <a:avLst/>
          </a:prstGeo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895600" y="761999"/>
            <a:ext cx="8610599" cy="130386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2080"/>
            <a:ext cx="3456432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799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8800" y="2201333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366858" y="2904067"/>
            <a:ext cx="3456432" cy="331461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51800" y="2192866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051801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/>
          <a:lstStyle/>
          <a:p>
            <a:fld id="{48A87A34-81AB-432B-8DAE-1953F412C126}" type="datetimeFigureOut">
              <a:rPr lang="en-US" dirty="0"/>
              <a:t>1/8/2020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762999" y="381000"/>
            <a:ext cx="2778211" cy="365125"/>
          </a:xfrm>
          <a:prstGeom prst="rect">
            <a:avLst/>
          </a:prstGeo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599" cy="12954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8618" y="4191000"/>
            <a:ext cx="3451582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8618" y="2362200"/>
            <a:ext cx="345158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8618" y="4873764"/>
            <a:ext cx="3451582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4263" y="4191000"/>
            <a:ext cx="3448935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374264" y="4873763"/>
            <a:ext cx="344893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9731" y="4191000"/>
            <a:ext cx="3456469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49855" y="2362200"/>
            <a:ext cx="3447878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049731" y="4873761"/>
            <a:ext cx="345244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/>
          <a:lstStyle/>
          <a:p>
            <a:fld id="{48A87A34-81AB-432B-8DAE-1953F412C126}" type="datetimeFigureOut">
              <a:rPr lang="en-US" dirty="0"/>
              <a:t>1/8/2020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762999" y="381000"/>
            <a:ext cx="2778211" cy="365125"/>
          </a:xfrm>
          <a:prstGeom prst="rect">
            <a:avLst/>
          </a:prstGeo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194559"/>
            <a:ext cx="10820400" cy="40241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/>
          <a:lstStyle/>
          <a:p>
            <a:fld id="{48A87A34-81AB-432B-8DAE-1953F412C126}" type="datetimeFigureOut">
              <a:rPr lang="en-US" dirty="0"/>
              <a:t>1/8/2020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62999" y="381000"/>
            <a:ext cx="2778211" cy="365125"/>
          </a:xfrm>
          <a:prstGeom prst="rect">
            <a:avLst/>
          </a:prstGeo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48800" y="745066"/>
            <a:ext cx="205740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4466" y="745067"/>
            <a:ext cx="8204201" cy="390313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79941"/>
            <a:ext cx="2910840" cy="365125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1/8/2020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0"/>
            <a:ext cx="6991492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  <a:prstGeom prst="rect">
            <a:avLst/>
          </a:prstGeo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A3B83D4C-92EC-4C3B-A993-C95E17AC2BAC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10544175" y="1317625"/>
            <a:ext cx="914400" cy="914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pic>
        <p:nvPicPr>
          <p:cNvPr id="6" name="Picture 5" descr="A group of people posing for the camera&#10;&#10;Description automatically generated">
            <a:extLst>
              <a:ext uri="{FF2B5EF4-FFF2-40B4-BE49-F238E27FC236}">
                <a16:creationId xmlns:a16="http://schemas.microsoft.com/office/drawing/2014/main" id="{06677953-A23C-4352-B22E-9EFF1A57DAD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29679" t="34006" r="34492" b="2970"/>
          <a:stretch/>
        </p:blipFill>
        <p:spPr>
          <a:xfrm>
            <a:off x="10310758" y="390425"/>
            <a:ext cx="1381234" cy="2040924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3"/>
            <a:ext cx="10820399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467" y="3641725"/>
            <a:ext cx="10490200" cy="955675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1/8/2020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1"/>
            <a:ext cx="6991492" cy="36406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  <a:prstGeom prst="rect">
            <a:avLst/>
          </a:prstGeo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59"/>
            <a:ext cx="5334000" cy="40241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94559"/>
            <a:ext cx="5334000" cy="40241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/>
          <a:lstStyle/>
          <a:p>
            <a:fld id="{48A87A34-81AB-432B-8DAE-1953F412C126}" type="datetimeFigureOut">
              <a:rPr lang="en-US" dirty="0"/>
              <a:t>1/8/2020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62999" y="381000"/>
            <a:ext cx="2778211" cy="365125"/>
          </a:xfrm>
          <a:prstGeom prst="rect">
            <a:avLst/>
          </a:prstGeo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9" y="2183802"/>
            <a:ext cx="50799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132666"/>
            <a:ext cx="5311775" cy="308601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2183802"/>
            <a:ext cx="51054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132666"/>
            <a:ext cx="5334000" cy="308601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/>
          <a:lstStyle/>
          <a:p>
            <a:fld id="{48A87A34-81AB-432B-8DAE-1953F412C126}" type="datetimeFigureOut">
              <a:rPr lang="en-US" dirty="0"/>
              <a:t>1/8/2020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762999" y="381000"/>
            <a:ext cx="2778211" cy="365125"/>
          </a:xfrm>
          <a:prstGeom prst="rect">
            <a:avLst/>
          </a:prstGeo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/>
          <a:lstStyle/>
          <a:p>
            <a:fld id="{48A87A34-81AB-432B-8DAE-1953F412C126}" type="datetimeFigureOut">
              <a:rPr lang="en-US" dirty="0"/>
              <a:t>1/8/2020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762999" y="381000"/>
            <a:ext cx="2778211" cy="365125"/>
          </a:xfrm>
          <a:prstGeom prst="rect">
            <a:avLst/>
          </a:prstGeo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/>
          <a:lstStyle/>
          <a:p>
            <a:fld id="{48A87A34-81AB-432B-8DAE-1953F412C126}" type="datetimeFigureOut">
              <a:rPr lang="en-US" dirty="0"/>
              <a:t>1/8/2020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762999" y="381000"/>
            <a:ext cx="2778211" cy="365125"/>
          </a:xfrm>
          <a:prstGeom prst="rect">
            <a:avLst/>
          </a:prstGeo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5582" y="746759"/>
            <a:ext cx="6510618" cy="5471925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411480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/>
          <a:lstStyle/>
          <a:p>
            <a:fld id="{48A87A34-81AB-432B-8DAE-1953F412C126}" type="datetimeFigureOut">
              <a:rPr lang="en-US" dirty="0"/>
              <a:t>1/8/2020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62999" y="381000"/>
            <a:ext cx="2778211" cy="365125"/>
          </a:xfrm>
          <a:prstGeom prst="rect">
            <a:avLst/>
          </a:prstGeo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61238" y="751241"/>
            <a:ext cx="3644962" cy="546744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687324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/>
          <a:lstStyle/>
          <a:p>
            <a:fld id="{48A87A34-81AB-432B-8DAE-1953F412C126}" type="datetimeFigureOut">
              <a:rPr lang="en-US" dirty="0"/>
              <a:t>1/8/2020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62999" y="381000"/>
            <a:ext cx="2778211" cy="365125"/>
          </a:xfrm>
          <a:prstGeom prst="rect">
            <a:avLst/>
          </a:prstGeo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7022757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94560"/>
            <a:ext cx="10820400" cy="42824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DFF2AE-8E6D-4920-A6FD-BED755FB164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GB" sz="6600" dirty="0">
                <a:latin typeface="Rivina TC Pen" pitchFamily="50" charset="0"/>
              </a:rPr>
              <a:t>Catholics ~ Children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374623E-710D-4210-87AF-5CC951D9CD6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/>
              <a:t>Chipping - Lancashire</a:t>
            </a:r>
          </a:p>
        </p:txBody>
      </p:sp>
      <p:pic>
        <p:nvPicPr>
          <p:cNvPr id="4" name="Content Placeholder 7" descr="A picture containing toy, LEGO&#10;&#10;Description automatically generated">
            <a:extLst>
              <a:ext uri="{FF2B5EF4-FFF2-40B4-BE49-F238E27FC236}">
                <a16:creationId xmlns:a16="http://schemas.microsoft.com/office/drawing/2014/main" id="{8348459C-1A26-4906-870A-0D954F8667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96881" y="4251499"/>
            <a:ext cx="2998238" cy="2218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777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DF5FDA-B9B1-45CA-8501-72F489D03F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Chipping - Lancashire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FE962497-80BB-4034-99F4-B631D67FE3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2485504"/>
            <a:ext cx="10820400" cy="3991495"/>
          </a:xfrm>
        </p:spPr>
        <p:txBody>
          <a:bodyPr/>
          <a:lstStyle/>
          <a:p>
            <a:r>
              <a:rPr lang="en-GB" dirty="0"/>
              <a:t>The resource sheet gives a basic outline of Chipping.</a:t>
            </a:r>
          </a:p>
          <a:p>
            <a:r>
              <a:rPr lang="en-GB" dirty="0"/>
              <a:t>Research:</a:t>
            </a:r>
          </a:p>
          <a:p>
            <a:r>
              <a:rPr lang="en-GB" dirty="0"/>
              <a:t>Locate Chipping on a map and find out which are the nearest towns and cities.</a:t>
            </a:r>
          </a:p>
          <a:p>
            <a:r>
              <a:rPr lang="en-GB" dirty="0"/>
              <a:t>Check out the facilities in Chipping – there seems to be a lot there for such a small population.</a:t>
            </a:r>
          </a:p>
          <a:p>
            <a:r>
              <a:rPr lang="en-GB" dirty="0"/>
              <a:t>Find out more about the Lancashire ‘recusants’ and write a </a:t>
            </a:r>
            <a:r>
              <a:rPr lang="en-GB"/>
              <a:t>short essay about them.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17783954"/>
      </p:ext>
    </p:extLst>
  </p:cSld>
  <p:clrMapOvr>
    <a:masterClrMapping/>
  </p:clrMapOvr>
</p:sld>
</file>

<file path=ppt/theme/theme1.xml><?xml version="1.0" encoding="utf-8"?>
<a:theme xmlns:a="http://schemas.openxmlformats.org/drawingml/2006/main" name="Vapor Trail">
  <a:themeElements>
    <a:clrScheme name="Vapor Trail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DF2E28"/>
      </a:accent1>
      <a:accent2>
        <a:srgbClr val="FE801A"/>
      </a:accent2>
      <a:accent3>
        <a:srgbClr val="E9BF35"/>
      </a:accent3>
      <a:accent4>
        <a:srgbClr val="81BB42"/>
      </a:accent4>
      <a:accent5>
        <a:srgbClr val="32C7A9"/>
      </a:accent5>
      <a:accent6>
        <a:srgbClr val="4A9BDC"/>
      </a:accent6>
      <a:hlink>
        <a:srgbClr val="F0532B"/>
      </a:hlink>
      <a:folHlink>
        <a:srgbClr val="F38B53"/>
      </a:folHlink>
    </a:clrScheme>
    <a:fontScheme name="Vapor Trail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Vapor Trail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E1586071-0887-44BA-A631-957A76AC4F64}" vid="{97EBE293-5CF5-4892-A675-879688F309E3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D26428C49615143BE8230498DF89BBE" ma:contentTypeVersion="10" ma:contentTypeDescription="Create a new document." ma:contentTypeScope="" ma:versionID="0cf3bfbbe4e1f90152c4db0db0939444">
  <xsd:schema xmlns:xsd="http://www.w3.org/2001/XMLSchema" xmlns:xs="http://www.w3.org/2001/XMLSchema" xmlns:p="http://schemas.microsoft.com/office/2006/metadata/properties" xmlns:ns2="3daa3796-40a0-4fe0-acc9-e99f93d22791" targetNamespace="http://schemas.microsoft.com/office/2006/metadata/properties" ma:root="true" ma:fieldsID="4e91eb12b942c84c733aa8c34f3dde52" ns2:_="">
    <xsd:import namespace="3daa3796-40a0-4fe0-acc9-e99f93d227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DateTaken" minOccurs="0"/>
                <xsd:element ref="ns2:MediaServiceLocation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daa3796-40a0-4fe0-acc9-e99f93d2279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MediaServiceAutoTags" ma:internalName="MediaServiceAutoTags" ma:readOnly="true">
      <xsd:simpleType>
        <xsd:restriction base="dms:Text"/>
      </xsd:simpleType>
    </xsd:element>
    <xsd:element name="MediaServiceOCR" ma:index="11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3" nillable="true" ma:displayName="Location" ma:internalName="MediaServiceLocation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4EECAFE7-FD79-4725-960D-413E48F36C9A}"/>
</file>

<file path=customXml/itemProps2.xml><?xml version="1.0" encoding="utf-8"?>
<ds:datastoreItem xmlns:ds="http://schemas.openxmlformats.org/officeDocument/2006/customXml" ds:itemID="{E53B2E31-EBED-4470-B577-E917D5518B85}"/>
</file>

<file path=customXml/itemProps3.xml><?xml version="1.0" encoding="utf-8"?>
<ds:datastoreItem xmlns:ds="http://schemas.openxmlformats.org/officeDocument/2006/customXml" ds:itemID="{27A44D35-44E1-4CD1-A5E3-D9FF1D43F3BF}"/>
</file>

<file path=docProps/app.xml><?xml version="1.0" encoding="utf-8"?>
<Properties xmlns="http://schemas.openxmlformats.org/officeDocument/2006/extended-properties" xmlns:vt="http://schemas.openxmlformats.org/officeDocument/2006/docPropsVTypes">
  <Template>Children - Template</Template>
  <TotalTime>91</TotalTime>
  <Words>74</Words>
  <Application>Microsoft Office PowerPoint</Application>
  <PresentationFormat>Widescreen</PresentationFormat>
  <Paragraphs>8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6" baseType="lpstr">
      <vt:lpstr>Rivina TC Pen</vt:lpstr>
      <vt:lpstr>Century Gothic</vt:lpstr>
      <vt:lpstr>Arial</vt:lpstr>
      <vt:lpstr>Vapor Trail</vt:lpstr>
      <vt:lpstr>Catholics ~ Children</vt:lpstr>
      <vt:lpstr>Chipping - Lancashire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Catholics ~ Children</dc:title>
  <dc:creator>Jon and Sam</dc:creator>
  <cp:lastModifiedBy>Jon and Sam</cp:lastModifiedBy>
  <cp:revision>5</cp:revision>
  <cp:lastPrinted>2020-01-08T10:28:02Z</cp:lastPrinted>
  <dcterms:created xsi:type="dcterms:W3CDTF">2020-01-08T10:22:20Z</dcterms:created>
  <dcterms:modified xsi:type="dcterms:W3CDTF">2020-01-08T11:53:24Z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0x010100BD26428C49615143BE8230498DF89BBE</vt:lpwstr>
  </property>
</Properties>
</file>