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D39E5-2B3E-E241-837E-AD2157F28E58}" v="4" dt="2021-05-20T10:55:37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7398-E045-3D40-A587-52F4FB1C4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14F2B-7873-1943-9DF3-B329ECC7F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B7FAE-B26A-4346-BCFC-DEE5A0B6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2AE2-C6C2-D140-A591-2BD6C08A83FD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AA533-1ED8-A049-BF9B-1CC8923C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D9F59-F311-9E40-B034-4BBA4E9E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4FE-7186-6048-A474-CF7E96C9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0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66D3-A939-9241-BF39-BA8B4D03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7BFD5-6DFC-F347-BC0D-553BD52C7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69846-141C-5E40-BBD0-10DC6363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2AE2-C6C2-D140-A591-2BD6C08A83FD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3A233-7D53-B242-A4C9-DF99EBD3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5C030-92A7-614F-BBED-35015BD2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4FE-7186-6048-A474-CF7E96C9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8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F781AB-D7FE-824A-9431-924406141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39176-5BD3-4F47-A4E7-2A4BBDB87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8D015-311C-F546-9B33-94D9E2AD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2AE2-C6C2-D140-A591-2BD6C08A83FD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80E41-3232-7741-8D57-DC274914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0A1AE-6E22-C543-94B6-8652C4A9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4FE-7186-6048-A474-CF7E96C9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20D47-4871-9C49-BDCD-55883439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04B1-EFB0-7E4B-B2BF-8AC454635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B3F84-17EB-0340-915D-0222BB7FE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2AE2-C6C2-D140-A591-2BD6C08A83FD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EBF9-675B-724C-9523-D7B256E0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E448B-EAA4-FD4B-A1BB-343945FB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4FE-7186-6048-A474-CF7E96C9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9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65B71-6492-B643-BAEC-B2234FE6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96CF5-EBAA-7B4E-B682-5772E457F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05270-B9A0-E942-9AAD-047E0E08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2AE2-C6C2-D140-A591-2BD6C08A83FD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257E6-1592-5045-9E2E-34EBF5AB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DC29E-B892-0C40-AE9B-102D8BF0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4FE-7186-6048-A474-CF7E96C9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8956-043F-E241-9E92-8964C020A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02720-2C3F-F740-8D7C-0C9B5F1F8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794DA-6867-C748-823A-EADA33B2C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63DE2-1429-3C46-8CE8-EE3BB940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2AE2-C6C2-D140-A591-2BD6C08A83FD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49392-3379-EC47-8608-C6842747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F8854-7268-5945-B52E-17729BD5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4FE-7186-6048-A474-CF7E96C9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BF24-834F-9B4B-880C-510970DC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5C202-F5B2-4D43-BE5A-A087C4742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63793-E36E-F54B-9DD7-9BCA2B456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5F9C6-6282-954A-9ED4-3C3624C76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B8FC2-3C4B-E046-825E-0DBE3593E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7B0B0-D22B-F344-AC14-8FAE5AC7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2AE2-C6C2-D140-A591-2BD6C08A83FD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91854-7E77-4E40-9384-FAFE611E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8843AF-9EE8-A24E-BF54-229B9749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4FE-7186-6048-A474-CF7E96C9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7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0BF5-AA11-3A4E-B9FF-E1728B0C7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2C8F2-7EFA-EE42-8212-5F525ADD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2AE2-C6C2-D140-A591-2BD6C08A83FD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31FB8-6FDC-6F46-AB31-6C1B36F6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73F16-BAD5-9344-9039-0E1D1E12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4FE-7186-6048-A474-CF7E96C9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9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0421A-8C84-FB40-B59F-BFD52A23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2AE2-C6C2-D140-A591-2BD6C08A83FD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19BBE-B7E8-9D45-AF04-EF68CB75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9ACB4-0FEE-4D44-A114-3094D970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4FE-7186-6048-A474-CF7E96C9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0C06-8416-C34A-81BA-5A643214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C2E5A-E58E-A942-9346-546A10D38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F3AAF-1F7F-9A4F-A9BB-E909F742D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5E261-019B-824C-8B77-90B9EFDA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2AE2-C6C2-D140-A591-2BD6C08A83FD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4C371-EFFE-1649-A8EE-CC39AA79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D8BA3-B048-B14C-BA98-5A653F89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4FE-7186-6048-A474-CF7E96C9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1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8D32E-5D1D-9145-8A58-0AC611E7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8FBC45-6F20-0546-BA07-1977061CA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4EAC6-4B1A-D443-A300-0450B0F97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827A4-67C7-534F-A883-18CEF580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2AE2-C6C2-D140-A591-2BD6C08A83FD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57A55-D258-8C42-99AC-160DB52C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0C639-19C1-204D-89E2-E924F269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4FE-7186-6048-A474-CF7E96C9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D546F-5416-5C4C-8D5E-F65BF5CD0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78B5E-D817-DA47-A15F-859F5F634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0B92F-98AF-274A-8405-94639174F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E2AE2-C6C2-D140-A591-2BD6C08A83FD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0E05C-CB27-3647-9FCD-D02D0D268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D937C-2105-924D-B9F5-1AA74127D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034FE-7186-6048-A474-CF7E96C9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2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3E14-8F72-744B-80A7-2AC9EB8899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4121F-1A58-6B4E-9826-85BB593150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DB815-C623-434C-9E46-DA0622CAA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1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984FB-2076-E24E-9DB8-1E60E4B3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B33986-BBC9-3845-AD47-5052C338F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6301"/>
          </a:xfrm>
        </p:spPr>
      </p:pic>
    </p:spTree>
    <p:extLst>
      <p:ext uri="{BB962C8B-B14F-4D97-AF65-F5344CB8AC3E}">
        <p14:creationId xmlns:p14="http://schemas.microsoft.com/office/powerpoint/2010/main" val="79045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0B8D36-544F-4D9E-B636-8DAA5609E588}"/>
</file>

<file path=customXml/itemProps2.xml><?xml version="1.0" encoding="utf-8"?>
<ds:datastoreItem xmlns:ds="http://schemas.openxmlformats.org/officeDocument/2006/customXml" ds:itemID="{D3B62094-D7C3-4346-877D-74EDA53C3169}"/>
</file>

<file path=customXml/itemProps3.xml><?xml version="1.0" encoding="utf-8"?>
<ds:datastoreItem xmlns:ds="http://schemas.openxmlformats.org/officeDocument/2006/customXml" ds:itemID="{6EFC3C39-E547-4AFE-B270-49F1A464DAAC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Francis</dc:creator>
  <cp:lastModifiedBy>Tracey Francis</cp:lastModifiedBy>
  <cp:revision>1</cp:revision>
  <dcterms:created xsi:type="dcterms:W3CDTF">2021-05-20T10:53:18Z</dcterms:created>
  <dcterms:modified xsi:type="dcterms:W3CDTF">2021-05-20T10:55:55Z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