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197"/>
  </p:normalViewPr>
  <p:slideViewPr>
    <p:cSldViewPr snapToGrid="0" snapToObjects="1">
      <p:cViewPr varScale="1">
        <p:scale>
          <a:sx n="88" d="100"/>
          <a:sy n="88" d="100"/>
        </p:scale>
        <p:origin x="184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C3AB4-02EE-8B43-B525-9887E605F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E8091-6451-024B-9CE2-C690E0DE4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EB51D-7BB8-B14E-A617-9D6DED6C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BD6-FFEC-5149-AB4F-7FC401DCF1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06503-51CB-1849-AE3D-1FF12053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EED36-C20F-7B4B-8FEC-EFF81D00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FF81-EDDA-0249-A028-924D2EEA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10E72-FF3D-CA47-847D-A13F5F75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A91AB-7F8E-6A4F-A026-A8EDBFFDD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2519-6878-0D41-AB54-91EF8B1F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BD6-FFEC-5149-AB4F-7FC401DCF1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9FCE-AAED-A644-A6FD-EB097897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865A-77AB-3B44-9758-7886DC2F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FF81-EDDA-0249-A028-924D2EEA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4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FEDFCB-6301-C74E-83F5-19A144C86F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BE853-6D9E-334F-9F5F-7E9002BEF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4C9B-34DE-AF4E-B778-B27590C61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BD6-FFEC-5149-AB4F-7FC401DCF1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70309-6A1D-5A46-AA44-D6C4F046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A2FD9-A8D4-2143-BDED-735EF557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FF81-EDDA-0249-A028-924D2EEA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1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0F9C-B91A-3343-BFF9-845B55775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B413D-59EE-B245-AC7C-DA49D472D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6E8F2-D1A9-2F45-A384-4960ABC3A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BD6-FFEC-5149-AB4F-7FC401DCF1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1F373-8A74-5740-86F3-040C73FF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91300-A870-BB42-AC04-E18C5FC89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FF81-EDDA-0249-A028-924D2EEA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1B0CA-80F5-3649-B298-2A14C507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3F233-7ED5-3E41-8850-A818C865F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8F073-8ABE-1547-A537-4A51AA917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BD6-FFEC-5149-AB4F-7FC401DCF1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366B5-304D-364D-903B-EFB15BFF3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9E47-8AB8-AE47-9023-3059879D6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FF81-EDDA-0249-A028-924D2EEA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427F8-0DE1-C747-934F-AEB2CCAF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7CA7E-3929-B04D-A410-BC20F2FBA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12FC5-2808-D342-8198-1DA0DCB01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D8708-FD12-F647-9C2D-369A9CDD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BD6-FFEC-5149-AB4F-7FC401DCF1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031B9-9694-4744-BA53-7446204F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B0B2E-106C-6C45-B199-B9384BF5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FF81-EDDA-0249-A028-924D2EEA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5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106DF-2F90-5247-9AA1-9EBFC8AF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26D9A-0291-C546-9005-2E350D1A0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EEBFCB-1CC1-BF46-98EA-0EA3A7F3D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3DF10E-B0EF-CF4C-8C7A-200226EB5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A70746-57D0-7049-94E1-F8FEDB8C2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1A8C70-322F-4343-BEA1-8D23C89FB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BD6-FFEC-5149-AB4F-7FC401DCF1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9FE91-56EE-B44F-AA7D-3AA4E73D4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979445-6E5B-4443-A6E6-3ABC50FF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FF81-EDDA-0249-A028-924D2EEA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3C70-8AF4-8042-91E6-4AA08922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89AF1-84E1-4C4E-B7C1-792A544EF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BD6-FFEC-5149-AB4F-7FC401DCF1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38B3E-215A-8243-BCD0-3F8EC210B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56F33-B32C-0E40-AB07-34E88A8E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FF81-EDDA-0249-A028-924D2EEA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9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1AD2DA-C837-8E46-9A47-D1B470E1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BD6-FFEC-5149-AB4F-7FC401DCF1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1E226-1315-914C-998F-26FD84D3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71EA3-C656-6B45-A76B-E61E792A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FF81-EDDA-0249-A028-924D2EEA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3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680A4-E5C9-D24D-963D-C6ADA0B6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4A1D9-176F-4F4A-8FE3-C122F45D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60C06-0DA0-9245-9144-6E050A924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4F619-690B-0545-97AB-0BCA3DDD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BD6-FFEC-5149-AB4F-7FC401DCF1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7BA8F-0331-AC42-B6FF-A142F06AC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147CB-BEC7-CC44-89CE-4F3966988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FF81-EDDA-0249-A028-924D2EEA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1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FD37-BA99-D44B-AE1F-D5765DB9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9BCEC0-E39D-FE42-82DD-1AE17EC90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3C413-6E19-FA4A-B452-F4D0D2704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F807F-2049-A746-9243-6E019E06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ABD6-FFEC-5149-AB4F-7FC401DCF1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723B4-FE2F-3043-9434-C38CF74C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E40A6-83D4-AD4C-9937-44DF7643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3FF81-EDDA-0249-A028-924D2EEA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7D048-AFF9-0B46-A873-CBC2F4D3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752DC-0423-9543-9679-54619508E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C0517-482F-B74D-BD36-1AD8E7669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8ABD6-FFEC-5149-AB4F-7FC401DCF172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5236F-C934-4444-B326-5AEC8B44C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29736-F51F-E143-871F-A5CF74641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3FF81-EDDA-0249-A028-924D2EEA9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199B-F928-7F44-BFD1-109648F87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8FF50-F921-5542-A39B-C5E63E8525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9A0E9-1EFF-1F4A-9125-E1013DDB2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4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CF2A-0068-AF48-AB5B-4FB0629D3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A17C52-AF8C-7345-8202-7DB1A3408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24551" cy="6858000"/>
          </a:xfrm>
        </p:spPr>
      </p:pic>
    </p:spTree>
    <p:extLst>
      <p:ext uri="{BB962C8B-B14F-4D97-AF65-F5344CB8AC3E}">
        <p14:creationId xmlns:p14="http://schemas.microsoft.com/office/powerpoint/2010/main" val="4000744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AF934-1E4B-CE46-8FBF-CB6EBD6A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BE8A3-52BA-EE4A-A059-2A2334E77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1293"/>
          </a:xfrm>
        </p:spPr>
      </p:pic>
    </p:spTree>
    <p:extLst>
      <p:ext uri="{BB962C8B-B14F-4D97-AF65-F5344CB8AC3E}">
        <p14:creationId xmlns:p14="http://schemas.microsoft.com/office/powerpoint/2010/main" val="6938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A8CB-2210-4F44-8B0D-3D0A38120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A68631-1A9E-B04C-A15C-167083B77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2096"/>
          </a:xfrm>
        </p:spPr>
      </p:pic>
    </p:spTree>
    <p:extLst>
      <p:ext uri="{BB962C8B-B14F-4D97-AF65-F5344CB8AC3E}">
        <p14:creationId xmlns:p14="http://schemas.microsoft.com/office/powerpoint/2010/main" val="305613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6A256-DDD5-8642-89D4-0D19138CC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E64E5F-00FE-9140-A924-5F639A84D3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28"/>
            <a:ext cx="12192000" cy="6860493"/>
          </a:xfrm>
        </p:spPr>
      </p:pic>
    </p:spTree>
    <p:extLst>
      <p:ext uri="{BB962C8B-B14F-4D97-AF65-F5344CB8AC3E}">
        <p14:creationId xmlns:p14="http://schemas.microsoft.com/office/powerpoint/2010/main" val="90532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A903-22C6-4F48-8E76-4B93EBED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84C982-7887-414D-9FB7-02987D9FB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0859" cy="6858000"/>
          </a:xfrm>
        </p:spPr>
      </p:pic>
    </p:spTree>
    <p:extLst>
      <p:ext uri="{BB962C8B-B14F-4D97-AF65-F5344CB8AC3E}">
        <p14:creationId xmlns:p14="http://schemas.microsoft.com/office/powerpoint/2010/main" val="3640666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396B1D-FD9E-479E-A235-72B71BE9F4DF}"/>
</file>

<file path=customXml/itemProps2.xml><?xml version="1.0" encoding="utf-8"?>
<ds:datastoreItem xmlns:ds="http://schemas.openxmlformats.org/officeDocument/2006/customXml" ds:itemID="{107F44E0-AB62-46F5-8B53-5848793D5455}"/>
</file>

<file path=customXml/itemProps3.xml><?xml version="1.0" encoding="utf-8"?>
<ds:datastoreItem xmlns:ds="http://schemas.openxmlformats.org/officeDocument/2006/customXml" ds:itemID="{86535469-76FC-44C5-8B9C-B4C9F71F0ADC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2021-05-20T11:42:51Z</dcterms:created>
  <dcterms:modified xsi:type="dcterms:W3CDTF">2021-05-20T11:45:40Z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