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7099300" cy="10234613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Rivina TC Pen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tican.va/content/benedict-xvi/en/audiences/2012/documents/hf_ben-xvi_aud_2012022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Temptations of Jesus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Temptations of Jesus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Read through the information sheet very carefully. </a:t>
            </a:r>
          </a:p>
          <a:p>
            <a:endParaRPr lang="en-GB" dirty="0"/>
          </a:p>
          <a:p>
            <a:r>
              <a:rPr lang="en-GB" dirty="0"/>
              <a:t>Research:</a:t>
            </a:r>
          </a:p>
          <a:p>
            <a:r>
              <a:rPr lang="en-GB" dirty="0"/>
              <a:t>(a) Why is it not surprising that Mark’s account is the shortest?</a:t>
            </a:r>
          </a:p>
          <a:p>
            <a:r>
              <a:rPr lang="en-GB" dirty="0"/>
              <a:t>(b) Read and compare the accounts of Matthew and Luke.</a:t>
            </a:r>
          </a:p>
          <a:p>
            <a:r>
              <a:rPr lang="en-GB" dirty="0"/>
              <a:t>(b) Try to find out why scholars might expect these two accounts to be so similar.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Temptations of Jesus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Look very carefully at what is said about the Temptations of Jesus in the General Audience of Pope Benedict XVI.</a:t>
            </a:r>
          </a:p>
          <a:p>
            <a:r>
              <a:rPr lang="en-GB" dirty="0"/>
              <a:t>You can find the whole talk here: </a:t>
            </a:r>
            <a:r>
              <a:rPr lang="en-GB" dirty="0">
                <a:hlinkClick r:id="rId2"/>
              </a:rPr>
              <a:t>http://www.vatican.va/content/benedict-xvi/en/audiences/2012/documents/hf_ben-xvi_aud_20120222.html</a:t>
            </a:r>
            <a:endParaRPr lang="en-GB" dirty="0"/>
          </a:p>
          <a:p>
            <a:r>
              <a:rPr lang="en-GB" dirty="0"/>
              <a:t>Try to write an explanation of what he said in very simple language which explains the importance of </a:t>
            </a:r>
            <a:r>
              <a:rPr lang="en-GB"/>
              <a:t>the Temptations.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82909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AA952-8DAE-433D-A7DF-4447AE3D017A}"/>
</file>

<file path=customXml/itemProps2.xml><?xml version="1.0" encoding="utf-8"?>
<ds:datastoreItem xmlns:ds="http://schemas.openxmlformats.org/officeDocument/2006/customXml" ds:itemID="{FE843840-A4AB-4765-B0D8-93817D6BE2DD}"/>
</file>

<file path=customXml/itemProps3.xml><?xml version="1.0" encoding="utf-8"?>
<ds:datastoreItem xmlns:ds="http://schemas.openxmlformats.org/officeDocument/2006/customXml" ds:itemID="{EBE3E3E2-64B6-4E61-B2ED-99D789E79E4E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61</TotalTime>
  <Words>148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Arial</vt:lpstr>
      <vt:lpstr>Rivina TC Pen</vt:lpstr>
      <vt:lpstr>Vapor Trail</vt:lpstr>
      <vt:lpstr>Catholics ~ Children</vt:lpstr>
      <vt:lpstr>Temptations of Jesus</vt:lpstr>
      <vt:lpstr>Temptations of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4</cp:revision>
  <cp:lastPrinted>2020-01-07T09:09:40Z</cp:lastPrinted>
  <dcterms:created xsi:type="dcterms:W3CDTF">2020-01-07T09:03:37Z</dcterms:created>
  <dcterms:modified xsi:type="dcterms:W3CDTF">2020-01-07T10:04:52Z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