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7099300" cy="10234613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Rivina TC Pen" pitchFamily="50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6677953-A23C-4352-B22E-9EFF1A57D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Gifts of the Spirit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Gifts of the </a:t>
            </a:r>
            <a:r>
              <a:rPr lang="en-GB" dirty="0" err="1"/>
              <a:t>SPirit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/>
          <a:lstStyle/>
          <a:p>
            <a:r>
              <a:rPr lang="en-GB" dirty="0"/>
              <a:t>Read through the information sheet very carefully. </a:t>
            </a:r>
          </a:p>
          <a:p>
            <a:endParaRPr lang="en-GB" dirty="0"/>
          </a:p>
          <a:p>
            <a:r>
              <a:rPr lang="en-GB" dirty="0"/>
              <a:t>Watch the section of the film where the catechist is explaining these gifts to the children.</a:t>
            </a:r>
          </a:p>
          <a:p>
            <a:endParaRPr lang="en-GB" dirty="0"/>
          </a:p>
          <a:p>
            <a:r>
              <a:rPr lang="en-GB" dirty="0"/>
              <a:t>Do you think that the children understand what she is saying?</a:t>
            </a:r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Gifts of the </a:t>
            </a:r>
            <a:r>
              <a:rPr lang="en-GB" dirty="0" err="1"/>
              <a:t>SPirit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/>
          <a:lstStyle/>
          <a:p>
            <a:r>
              <a:rPr lang="en-GB" dirty="0"/>
              <a:t>Look up the Biblical passages given in the table.</a:t>
            </a:r>
          </a:p>
          <a:p>
            <a:endParaRPr lang="en-GB" dirty="0"/>
          </a:p>
          <a:p>
            <a:r>
              <a:rPr lang="en-GB" dirty="0"/>
              <a:t>Write a short essay explaining the difference between the personal Gifts of the Spirit and the Charismatic Gifts’.</a:t>
            </a:r>
          </a:p>
        </p:txBody>
      </p:sp>
    </p:spTree>
    <p:extLst>
      <p:ext uri="{BB962C8B-B14F-4D97-AF65-F5344CB8AC3E}">
        <p14:creationId xmlns:p14="http://schemas.microsoft.com/office/powerpoint/2010/main" val="168582909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1586071-0887-44BA-A631-957A76AC4F64}" vid="{97EBE293-5CF5-4892-A675-879688F309E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1BB497-F7A9-4D4B-8D24-9978606A8075}"/>
</file>

<file path=customXml/itemProps2.xml><?xml version="1.0" encoding="utf-8"?>
<ds:datastoreItem xmlns:ds="http://schemas.openxmlformats.org/officeDocument/2006/customXml" ds:itemID="{05CCE39C-E88D-486A-80A8-BAB2EB2B78EB}"/>
</file>

<file path=customXml/itemProps3.xml><?xml version="1.0" encoding="utf-8"?>
<ds:datastoreItem xmlns:ds="http://schemas.openxmlformats.org/officeDocument/2006/customXml" ds:itemID="{0291A15D-D39B-42AB-B7E6-972F6CB005E4}"/>
</file>

<file path=docProps/app.xml><?xml version="1.0" encoding="utf-8"?>
<Properties xmlns="http://schemas.openxmlformats.org/officeDocument/2006/extended-properties" xmlns:vt="http://schemas.openxmlformats.org/officeDocument/2006/docPropsVTypes">
  <Template>Children - Template</Template>
  <TotalTime>6</TotalTime>
  <Words>81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Century Gothic</vt:lpstr>
      <vt:lpstr>Arial</vt:lpstr>
      <vt:lpstr>Rivina TC Pen</vt:lpstr>
      <vt:lpstr>Vapor Trail</vt:lpstr>
      <vt:lpstr>Catholics ~ Children</vt:lpstr>
      <vt:lpstr>Gifts of the SPirit</vt:lpstr>
      <vt:lpstr>Gifts of the SPirit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Children</dc:title>
  <dc:creator>Jon and Sam</dc:creator>
  <cp:lastModifiedBy>Jon and Sam</cp:lastModifiedBy>
  <cp:revision>3</cp:revision>
  <cp:lastPrinted>2020-01-07T09:09:40Z</cp:lastPrinted>
  <dcterms:created xsi:type="dcterms:W3CDTF">2020-01-07T09:03:37Z</dcterms:created>
  <dcterms:modified xsi:type="dcterms:W3CDTF">2020-01-07T09:10:15Z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