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8BF2-15EC-3C43-AFA0-33D3F41C9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D506C-81E1-134D-8778-060A1F5D5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AF948-0B13-1E4F-8B3D-3FEEA089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8523-CD90-D04D-BF6A-7FF9ABD2A70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38D56-D918-F345-9BA6-F148FF10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B0B43-7339-0047-88C5-085D7F41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D64-BDC0-DE43-919D-AC158310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9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FAC5-B255-454C-9887-A5CB9C6C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BA399-4C62-0046-A994-006F85FE7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6EBCF-831D-5543-9E7B-7713C1A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8523-CD90-D04D-BF6A-7FF9ABD2A70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593F1-59B3-DD4A-83AA-3D05FFBD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7D567-796A-0E4E-A090-CE7869F3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D64-BDC0-DE43-919D-AC158310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0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F83D9D-8126-294E-BE64-AA8180F3CB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62B41-FECA-B244-953D-246FA6E0C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6DBC4-4223-BF45-ACFB-4F2A2168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8523-CD90-D04D-BF6A-7FF9ABD2A70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A2796-EB3E-AC46-9427-E9F24985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89F92-A271-F445-B0DC-AE361EDD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D64-BDC0-DE43-919D-AC158310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2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6DD5-6253-BB46-AC00-E176EE6D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4C830-251F-434A-98A1-836D68651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FB3D7-6FBB-D649-AB73-1E979791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8523-CD90-D04D-BF6A-7FF9ABD2A70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D9E70-956A-6D4F-9917-3C9A4169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D5247-6D69-3C4B-A80A-5A6360A1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D64-BDC0-DE43-919D-AC158310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1288-628F-6D4D-AAAE-8EB415CF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EF0DC-4EF4-F04D-ADF8-55F0CC152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F205C-02AE-0A48-B515-5A8D7194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8523-CD90-D04D-BF6A-7FF9ABD2A70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13F96-56F9-1D4F-8C39-40A06B9C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1BFF3-E766-7741-8A6E-71F94161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D64-BDC0-DE43-919D-AC158310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9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598B-3B04-204E-B8B9-E271F986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B105-B7F8-6E4C-86D9-81B2EB88C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433ED-06A8-964C-A857-16CC940E2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5CD74-D278-C94A-82A5-CA4CC610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8523-CD90-D04D-BF6A-7FF9ABD2A70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4B6DD-D4DC-2A4A-92E2-E1B78B3D7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DCEF-DC92-3743-8CED-174EAEEA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D64-BDC0-DE43-919D-AC158310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3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D61F-93BE-9D47-8921-531F25DE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D9805-0C24-6943-A4C5-C6569C309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D817A-44D8-B647-96C2-22F4539AE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81FA8-DE86-AD43-9BD0-60D522DDB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7505B-ED98-9547-95D4-DACA460B6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FAF93-2569-D741-836D-69F2BB6D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8523-CD90-D04D-BF6A-7FF9ABD2A70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7A1B2-42CC-A141-AD73-1EAABF6C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74B32-355A-8F45-80B3-28536505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D64-BDC0-DE43-919D-AC158310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3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C93C-86E6-F541-8A25-009BA759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FA366-1732-A54E-926F-4D8640EB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8523-CD90-D04D-BF6A-7FF9ABD2A70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6A540-9F34-724D-B9A4-122AFAD3B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00DFE-07F2-FC45-AF26-D4764029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D64-BDC0-DE43-919D-AC158310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0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63338-6D1B-1C48-8099-12214CDA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8523-CD90-D04D-BF6A-7FF9ABD2A70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C75A3-57B7-EE48-9837-9577012A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792F4-612A-CF45-B9E3-FBE7F267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D64-BDC0-DE43-919D-AC158310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2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54366-E67D-9746-921C-971D6DD34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41561-F525-8A43-B2E7-A32A0E3A6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B819B-62D4-2248-BDD9-2B4FF2C3D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CC7FB-942C-EA46-A733-2C33BC76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8523-CD90-D04D-BF6A-7FF9ABD2A70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A1E47-7574-4046-9D2C-111F90A1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352D7-0740-A146-BD2C-181161D0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D64-BDC0-DE43-919D-AC158310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AF89-22F3-734D-8087-DC221D91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F6852F-7B15-9045-8D7C-18E2B904C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64C0D-D530-3E42-BABD-ED022FA10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D98CA-CBA9-FA45-8D58-D4433820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8523-CD90-D04D-BF6A-7FF9ABD2A70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71588-0359-7245-BC63-54CBC0C5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4A7FF-6350-CB4C-B6C7-E34840F0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8D64-BDC0-DE43-919D-AC158310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3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C678F2-91D3-524F-9D43-4EC83DDD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9068D-1381-A04F-96FE-BD43EA127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288A3-9C07-944C-BCC4-8EFEAD94F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8523-CD90-D04D-BF6A-7FF9ABD2A70A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1A89-B393-4C4B-9D81-62C5AEC2A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BBCA2-68FD-6B4F-9C2C-978FE66C3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D8D64-BDC0-DE43-919D-AC1583109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2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512F8-F756-3F47-8F97-E99260AFBB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1E88D-8ECE-E540-96FC-C4C93B55C4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87E9E-0137-8043-A50D-5367BB7EE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1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033C-E23C-774D-964B-6CE4AB13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B39204-E91F-7148-90DD-E1CCA2123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1234" cy="6858000"/>
          </a:xfrm>
        </p:spPr>
      </p:pic>
    </p:spTree>
    <p:extLst>
      <p:ext uri="{BB962C8B-B14F-4D97-AF65-F5344CB8AC3E}">
        <p14:creationId xmlns:p14="http://schemas.microsoft.com/office/powerpoint/2010/main" val="52567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C978-4B12-4945-9B04-B5EFB076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6DE5CB-ED95-DB42-A9A1-530C83938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293"/>
            <a:ext cx="12192000" cy="6881293"/>
          </a:xfrm>
        </p:spPr>
      </p:pic>
    </p:spTree>
    <p:extLst>
      <p:ext uri="{BB962C8B-B14F-4D97-AF65-F5344CB8AC3E}">
        <p14:creationId xmlns:p14="http://schemas.microsoft.com/office/powerpoint/2010/main" val="422685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3EFA5-6418-8143-9770-827DEFA6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A534AC-B456-4A4F-BFE8-07A9F3956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1234" cy="6858000"/>
          </a:xfrm>
        </p:spPr>
      </p:pic>
    </p:spTree>
    <p:extLst>
      <p:ext uri="{BB962C8B-B14F-4D97-AF65-F5344CB8AC3E}">
        <p14:creationId xmlns:p14="http://schemas.microsoft.com/office/powerpoint/2010/main" val="269227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86E1-4BFC-034E-836F-44D418C1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BA9F96-DEE6-9E46-B646-78CBCB45E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1293"/>
          </a:xfrm>
        </p:spPr>
      </p:pic>
    </p:spTree>
    <p:extLst>
      <p:ext uri="{BB962C8B-B14F-4D97-AF65-F5344CB8AC3E}">
        <p14:creationId xmlns:p14="http://schemas.microsoft.com/office/powerpoint/2010/main" val="194666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0D95-5F39-F54C-8D2D-C40E7BB3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D024A1-A19A-184D-9D99-453438451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164"/>
          </a:xfrm>
        </p:spPr>
      </p:pic>
    </p:spTree>
    <p:extLst>
      <p:ext uri="{BB962C8B-B14F-4D97-AF65-F5344CB8AC3E}">
        <p14:creationId xmlns:p14="http://schemas.microsoft.com/office/powerpoint/2010/main" val="339935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597EAD-DD76-4651-B198-B24C4DE76C72}"/>
</file>

<file path=customXml/itemProps2.xml><?xml version="1.0" encoding="utf-8"?>
<ds:datastoreItem xmlns:ds="http://schemas.openxmlformats.org/officeDocument/2006/customXml" ds:itemID="{95CFEDFE-A506-4866-B100-84278144EDA3}"/>
</file>

<file path=customXml/itemProps3.xml><?xml version="1.0" encoding="utf-8"?>
<ds:datastoreItem xmlns:ds="http://schemas.openxmlformats.org/officeDocument/2006/customXml" ds:itemID="{20FF85CD-92A8-4DF2-B02C-BAF4EB5957B8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Francis</dc:creator>
  <cp:lastModifiedBy>Tracey Francis</cp:lastModifiedBy>
  <cp:revision>1</cp:revision>
  <dcterms:created xsi:type="dcterms:W3CDTF">2021-05-20T11:50:23Z</dcterms:created>
  <dcterms:modified xsi:type="dcterms:W3CDTF">2021-05-20T11:54:32Z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