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6677953-A23C-4352-B22E-9EFF1A57D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Role of the </a:t>
            </a:r>
            <a:r>
              <a:rPr lang="en-GB" dirty="0"/>
              <a:t>Parish Priest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the Parish Priest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Create a table with two columns</a:t>
            </a:r>
          </a:p>
          <a:p>
            <a:r>
              <a:rPr lang="en-GB" sz="2400" dirty="0"/>
              <a:t>In one column put all the positive things which you can think of about being a Catholic Priest</a:t>
            </a:r>
          </a:p>
          <a:p>
            <a:r>
              <a:rPr lang="en-GB" sz="2400" dirty="0"/>
              <a:t>In the other column put all the negative things</a:t>
            </a:r>
          </a:p>
          <a:p>
            <a:r>
              <a:rPr lang="en-GB" sz="2400" dirty="0"/>
              <a:t>Which column has the most in it?</a:t>
            </a:r>
          </a:p>
          <a:p>
            <a:r>
              <a:rPr lang="en-GB" sz="2400" dirty="0"/>
              <a:t>Write a paragraph explaining why you think a man would want to become a Catholic priest.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586071-0887-44BA-A631-957A76AC4F64}" vid="{97EBE293-5CF5-4892-A675-879688F309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EEF871-5590-4A74-9068-677C84236236}"/>
</file>

<file path=customXml/itemProps2.xml><?xml version="1.0" encoding="utf-8"?>
<ds:datastoreItem xmlns:ds="http://schemas.openxmlformats.org/officeDocument/2006/customXml" ds:itemID="{B5452AC9-942C-4125-8651-9060F3D90441}"/>
</file>

<file path=customXml/itemProps3.xml><?xml version="1.0" encoding="utf-8"?>
<ds:datastoreItem xmlns:ds="http://schemas.openxmlformats.org/officeDocument/2006/customXml" ds:itemID="{062B8B08-7B32-49BB-909B-70D451DBF476}"/>
</file>

<file path=docProps/app.xml><?xml version="1.0" encoding="utf-8"?>
<Properties xmlns="http://schemas.openxmlformats.org/officeDocument/2006/extended-properties" xmlns:vt="http://schemas.openxmlformats.org/officeDocument/2006/docPropsVTypes">
  <Template>Children - Template</Template>
  <TotalTime>469</TotalTime>
  <Words>71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Role of the Parish Priest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Children</dc:title>
  <dc:creator>Jon and Sam</dc:creator>
  <cp:lastModifiedBy>Jon and Sam</cp:lastModifiedBy>
  <cp:revision>17</cp:revision>
  <cp:lastPrinted>2020-01-07T16:53:07Z</cp:lastPrinted>
  <dcterms:created xsi:type="dcterms:W3CDTF">2020-01-07T09:03:37Z</dcterms:created>
  <dcterms:modified xsi:type="dcterms:W3CDTF">2020-01-07T16:54:05Z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