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4C88-B10D-5040-83D8-9CF2F34D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F4BCD-3CF6-AC45-A716-58E3DD017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A62C2-AF04-C64B-8714-25DCDEEF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BC70-6EE7-B348-BDCB-85717109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D5E54-52D4-4A4E-A7BC-96E8EE8F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F88E-912A-154A-B1E2-79410CD5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202F-66D5-BE49-AC3D-B10FE623B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BCE5-5739-E04F-95B9-4E70BBDD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D1EF6-0941-7F41-96F1-D2BBE096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1A98-7823-3648-98FD-1C18747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D9611-7FDF-124D-933E-0CC1A116E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FAD70-1DB1-4342-9F40-A97BE0D14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2F32E-75F0-1841-9691-4B0BFBC0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5159E-4D31-1146-879A-BDD4D781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A695-5415-124B-B139-39E65693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A444-0193-2F45-9A58-96A4F274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1134-2A38-6B49-957C-89C86359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0EC3-C78A-734E-8609-0BFAF3B5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5D5A-FE88-864F-9F8F-6C37305A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C689B-045A-A745-AE09-D906C508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DD95-710C-FC45-BB6C-5E500130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2351D-858F-7440-B82C-B1AEACE71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483C3-A418-8543-8ECC-C18810F1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20E8-2CB3-4D48-A0D8-D13A3CFE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85523-0875-E54D-9E7A-0F404AA3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BE68-7B13-1849-8612-DDEF829D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C9F2-9035-B445-987B-0F6EE0062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69ECA-17BA-3C42-BAE0-D3AFF09D8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E50FE-63B5-F543-94E2-3306FFBB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C3FD0-8326-8C4C-8CD5-991DDBD2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2BA5-8A81-0F42-B911-677DAFB0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53A5-8A1D-6140-B5B1-FAC660F5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BA98-59F2-054C-B52A-2AAFA9AEF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86D77-55E1-7A4C-9831-D79E37C5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36329-3D2B-984C-AD23-375980A41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63F95-AF9C-3945-BAD3-52549D9BD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57DD8-80D8-B649-8446-02BED143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94365-5C60-DD41-AC45-653135AA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D7605-C78F-554F-90E8-56CE6259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F695-49F9-8A43-828E-0243B193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4B02-C083-1F40-932F-8739580A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1AD68-B5FB-4C4F-935F-1B308905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A924F-8997-0642-8037-3925CE3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4D09C-C53F-3C4B-B43A-1AA99F47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82AC7-33B3-DD46-B8AA-0318A883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D329-DEE6-654A-BC15-370523EE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67FC-526C-3B4B-B56C-3B246355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3017-777F-3842-9236-3D607656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0A061-457E-8D44-834E-895FF68D5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CC3B4-1B9E-D149-B5A4-4077D2F7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3D090-0432-4B46-9FDB-6383F45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93DD4-8FA1-4644-9D0D-C6CCBBBD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4B6D-B2BE-294C-8834-63FBC14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7DC1A-8B71-F54C-9B2E-5F2F74CA0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8974-18DE-B648-B65D-523A3625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EBAB1-3881-1148-B0CF-2F949A93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A0950-5E5B-ED43-ADFD-1F833B9A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F64CE-CC07-7946-99A6-36A2D7B5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D173D-B714-034D-8192-1E40DE61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3EA4B-F882-BC4C-A26A-9E61EFF99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2E7D3-4646-FB48-8616-11E5BBC3C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DFB5-7C4A-DF4C-90E5-C5351552785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BE459-2AD0-2D4E-B913-32FB68CE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BBA0-127E-9542-9DB7-5DD6DE305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AAF7-CF60-0243-9DAA-861EC737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67E2-EF30-914E-9983-A1F282C68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FDA7-D4E3-5346-B0DA-9B0317452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E1F44-5886-4A43-88C6-3AA07B35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44"/>
            <a:ext cx="12203982" cy="68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2418-033D-A141-AD14-DA780D15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58F97-001A-8747-8B91-70664DD0D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7570" cy="6858000"/>
          </a:xfrm>
        </p:spPr>
      </p:pic>
    </p:spTree>
    <p:extLst>
      <p:ext uri="{BB962C8B-B14F-4D97-AF65-F5344CB8AC3E}">
        <p14:creationId xmlns:p14="http://schemas.microsoft.com/office/powerpoint/2010/main" val="82653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D4F2E6-D5AF-474F-B44B-E6EB7C51C265}"/>
</file>

<file path=customXml/itemProps2.xml><?xml version="1.0" encoding="utf-8"?>
<ds:datastoreItem xmlns:ds="http://schemas.openxmlformats.org/officeDocument/2006/customXml" ds:itemID="{DDEDB04E-B27B-4A92-9D52-D1703E747AB0}"/>
</file>

<file path=customXml/itemProps3.xml><?xml version="1.0" encoding="utf-8"?>
<ds:datastoreItem xmlns:ds="http://schemas.openxmlformats.org/officeDocument/2006/customXml" ds:itemID="{299801E2-B3A4-4647-A3D7-86B5C19E4E3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2021-05-20T12:58:27Z</dcterms:created>
  <dcterms:modified xsi:type="dcterms:W3CDTF">2021-05-20T13:00:30Z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