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3B83D4C-92EC-4C3B-A993-C95E17AC2B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0544175" y="1317625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06677953-A23C-4352-B22E-9EFF1A57DA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9679" t="34006" r="34492" b="2970"/>
          <a:stretch/>
        </p:blipFill>
        <p:spPr>
          <a:xfrm>
            <a:off x="10310758" y="390425"/>
            <a:ext cx="1381234" cy="20409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1/8/2020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600" dirty="0">
                <a:latin typeface="Rivina TC Pen" pitchFamily="50" charset="0"/>
              </a:rPr>
              <a:t>Catholics ~ Children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Fr Anthony Grimshaw (1936-2016)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 Anthony Grimshaw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/>
          <a:lstStyle/>
          <a:p>
            <a:r>
              <a:rPr lang="en-GB" dirty="0"/>
              <a:t>Read through the resource sheet of articles about Fr Anthony and tributes to him.</a:t>
            </a:r>
          </a:p>
          <a:p>
            <a:endParaRPr lang="en-GB" dirty="0"/>
          </a:p>
          <a:p>
            <a:pPr lvl="1"/>
            <a:r>
              <a:rPr lang="en-GB" dirty="0"/>
              <a:t>Note down what you consider to be the key events of his life and work.</a:t>
            </a:r>
          </a:p>
          <a:p>
            <a:pPr lvl="1"/>
            <a:r>
              <a:rPr lang="en-GB" dirty="0"/>
              <a:t>Check these and add to them from what you have seen in the film.</a:t>
            </a:r>
          </a:p>
          <a:p>
            <a:pPr lvl="1"/>
            <a:r>
              <a:rPr lang="en-GB" dirty="0"/>
              <a:t>Write a biography of him, explaining how you think he might have helped and influenced people during his life.</a:t>
            </a:r>
          </a:p>
          <a:p>
            <a:pPr lvl="1"/>
            <a:r>
              <a:rPr lang="en-GB" dirty="0"/>
              <a:t>To what extent do you think he represented what a Catholic Priest should be?</a:t>
            </a:r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1586071-0887-44BA-A631-957A76AC4F64}" vid="{97EBE293-5CF5-4892-A675-879688F309E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0A8F25-6C7D-4DE1-8432-30C1A0DDEC5A}"/>
</file>

<file path=customXml/itemProps2.xml><?xml version="1.0" encoding="utf-8"?>
<ds:datastoreItem xmlns:ds="http://schemas.openxmlformats.org/officeDocument/2006/customXml" ds:itemID="{A38F0214-2BA6-4FB2-86C2-E77CD074E129}"/>
</file>

<file path=customXml/itemProps3.xml><?xml version="1.0" encoding="utf-8"?>
<ds:datastoreItem xmlns:ds="http://schemas.openxmlformats.org/officeDocument/2006/customXml" ds:itemID="{AF5A7489-9457-48A7-BBB1-9E5E61206BC7}"/>
</file>

<file path=docProps/app.xml><?xml version="1.0" encoding="utf-8"?>
<Properties xmlns="http://schemas.openxmlformats.org/officeDocument/2006/extended-properties" xmlns:vt="http://schemas.openxmlformats.org/officeDocument/2006/docPropsVTypes">
  <Template>Children - Template</Template>
  <TotalTime>85</TotalTime>
  <Words>94</Words>
  <Application>Microsoft Office PowerPoint</Application>
  <PresentationFormat>Widescreen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Rivina TC Pen</vt:lpstr>
      <vt:lpstr>Century Gothic</vt:lpstr>
      <vt:lpstr>Arial</vt:lpstr>
      <vt:lpstr>Vapor Trail</vt:lpstr>
      <vt:lpstr>Catholics ~ Children</vt:lpstr>
      <vt:lpstr>Fr Anthony Grimshaw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~ Children</dc:title>
  <dc:creator>Jon and Sam</dc:creator>
  <cp:lastModifiedBy>Jon and Sam</cp:lastModifiedBy>
  <cp:revision>3</cp:revision>
  <cp:lastPrinted>2020-01-08T10:28:02Z</cp:lastPrinted>
  <dcterms:created xsi:type="dcterms:W3CDTF">2020-01-08T10:22:20Z</dcterms:created>
  <dcterms:modified xsi:type="dcterms:W3CDTF">2020-01-08T11:47:45Z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