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 snapToObjects="1">
      <p:cViewPr varScale="1">
        <p:scale>
          <a:sx n="124" d="100"/>
          <a:sy n="124" d="100"/>
        </p:scale>
        <p:origin x="54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A215F-D073-914A-94C9-47B3C1CFF4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E91A56-8DF6-A54F-8DC9-0E384D6D2D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B031C-D2D9-CD4D-8C0C-E38D46817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A0CD0-D5A2-9F4E-8E4A-B2E964612C1E}" type="datetimeFigureOut">
              <a:rPr lang="en-US" smtClean="0"/>
              <a:t>5/20/21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9B9556-6A64-2F41-8B7E-57962AA1B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C47579-FCB0-0647-A9B8-BFD02E867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8D395-CC16-2043-9B97-3E4B8DB88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827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F860C-C3FA-9F4F-85C0-DB86A283F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CC7A0F-EB65-A243-95F9-FF2B403C59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DCEBD3-F51E-B543-BCBE-BBF2F012E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A0CD0-D5A2-9F4E-8E4A-B2E964612C1E}" type="datetimeFigureOut">
              <a:rPr lang="en-US" smtClean="0"/>
              <a:t>5/20/21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D450FA-0AD3-5142-90EA-2C122EC55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6C7B60-B5EB-EE43-BA68-14BB92C0A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8D395-CC16-2043-9B97-3E4B8DB88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277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422755-B03B-0C42-BD29-BF6A405596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E7C0DB-BC1B-CA4C-9811-8CBFF7D73B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43FE88-04FC-9448-BE90-5E895F7B2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A0CD0-D5A2-9F4E-8E4A-B2E964612C1E}" type="datetimeFigureOut">
              <a:rPr lang="en-US" smtClean="0"/>
              <a:t>5/20/21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AAD55B-0DD7-4D4B-9D80-9272C30EE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9A7DE3-F12B-984D-99C3-261923B1B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8D395-CC16-2043-9B97-3E4B8DB88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474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56230-351F-C449-8C20-AACF0DAB5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48BD85-EB42-614D-8C3B-E35B3CB307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6D780-2DD0-4F4E-9BEC-F551F3982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A0CD0-D5A2-9F4E-8E4A-B2E964612C1E}" type="datetimeFigureOut">
              <a:rPr lang="en-US" smtClean="0"/>
              <a:t>5/20/21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B7651E-4FE0-D44F-8F35-EC7374AF9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E4D4B4-3D75-6141-9EC5-E753BDA99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8D395-CC16-2043-9B97-3E4B8DB88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353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08068-3231-F643-A5AD-BFB6D362E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113DA-501D-B940-B8E8-E7C4357A1D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A467D5-A5E9-6C4C-B4A2-0B1516A22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A0CD0-D5A2-9F4E-8E4A-B2E964612C1E}" type="datetimeFigureOut">
              <a:rPr lang="en-US" smtClean="0"/>
              <a:t>5/20/21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FF34C4-0639-5D43-BAFD-D2A788288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D7B65D-D526-0A41-AED2-9B4E9ED7E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8D395-CC16-2043-9B97-3E4B8DB88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66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54D03-9734-8F49-8093-7CF8B4792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1B8BD-0EF6-7044-AAC7-9FA3D2A805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1E9CB6-33D1-694C-8B35-73F5C426F8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4C2665-4D21-2744-90AB-AF11CB866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A0CD0-D5A2-9F4E-8E4A-B2E964612C1E}" type="datetimeFigureOut">
              <a:rPr lang="en-US" smtClean="0"/>
              <a:t>5/20/21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C3FD4F-EF17-5A47-88ED-D06D7B03F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3ADA11-FFCF-4B48-9730-E5D787A6B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8D395-CC16-2043-9B97-3E4B8DB88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478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18205-EC4E-124A-8940-1D78752E5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CCB5AC-7046-FA45-B831-34A7536A14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46A1DD-F35F-264C-9261-388550797F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D8F4BA-2A25-A647-B6E5-B075CFEE62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F1F5CB-B3F5-324A-A354-C898C0FD88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129E7C-F8C9-F848-A778-0338F890E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A0CD0-D5A2-9F4E-8E4A-B2E964612C1E}" type="datetimeFigureOut">
              <a:rPr lang="en-US" smtClean="0"/>
              <a:t>5/20/21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393E1B-6FD0-4549-B1C5-7F1026551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F3B3BE-6C2D-DB47-8793-BB621E929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8D395-CC16-2043-9B97-3E4B8DB88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50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FED53-1EFA-EF4A-AA8B-7F228D7A8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FA4D2E-073F-1343-B736-068358E6B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A0CD0-D5A2-9F4E-8E4A-B2E964612C1E}" type="datetimeFigureOut">
              <a:rPr lang="en-US" smtClean="0"/>
              <a:t>5/20/21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DA20A3-1AE7-2D43-94E6-2FF19BF88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031B5B-D2D9-5742-9225-B9E82A044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8D395-CC16-2043-9B97-3E4B8DB88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958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53DF58-CD6C-7B41-A785-448EF2557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A0CD0-D5A2-9F4E-8E4A-B2E964612C1E}" type="datetimeFigureOut">
              <a:rPr lang="en-US" smtClean="0"/>
              <a:t>5/20/21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45C7DE-741C-904A-8939-AF0CA0F1F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B094F2-78FC-9945-B212-7E981B931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8D395-CC16-2043-9B97-3E4B8DB88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091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4416B-EBCC-9341-95DE-29E67B733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70023-0ABF-F145-B6BA-FF54D717B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D4D0FE-0E4C-814A-A334-363E949BA2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E3F7AF-C4A8-1E4F-8ED5-E7F502264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A0CD0-D5A2-9F4E-8E4A-B2E964612C1E}" type="datetimeFigureOut">
              <a:rPr lang="en-US" smtClean="0"/>
              <a:t>5/20/21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92FF40-6BCE-064A-861B-95E4BC6D3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D10A18-3F7E-5F4F-B00D-286261980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8D395-CC16-2043-9B97-3E4B8DB88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659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91E52-CEE8-5F4D-A99F-826FC854F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A7FA3E-D0BE-F146-BDB1-B447F10FC2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FE7DBF-40E0-3F44-9AA8-FCBB05F07E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091FCA-D25A-2F4C-A4C1-12A1DE896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A0CD0-D5A2-9F4E-8E4A-B2E964612C1E}" type="datetimeFigureOut">
              <a:rPr lang="en-US" smtClean="0"/>
              <a:t>5/20/21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F6586F-E820-BD45-8BCB-37E173E4A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96033E-5953-D14F-8F84-DF0747F9F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8D395-CC16-2043-9B97-3E4B8DB88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537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B48E0B-0AC7-BE4B-8FC1-557D9781D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991441-4E89-574B-BE07-E09954EE63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953615-9F05-C946-A62A-F005558CE6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A0CD0-D5A2-9F4E-8E4A-B2E964612C1E}" type="datetimeFigureOut">
              <a:rPr lang="en-US" smtClean="0"/>
              <a:t>5/20/21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359B6E-E42D-F14F-BB63-E88C46F6B0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74ACBF-1100-C34A-803E-D46B8A7D42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8D395-CC16-2043-9B97-3E4B8DB88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023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1428C-E2D7-8241-9B3D-8983D27236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59AE59-6AC7-FA48-A6FC-95DD4DD577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435BC8-0F12-5E41-9939-097F6C26D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98" y="0"/>
            <a:ext cx="12178301" cy="686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809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74323-8253-144D-B923-107FB3FAD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AF4FEF4-C066-8644-8602-6202E953C9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73789"/>
          </a:xfrm>
        </p:spPr>
      </p:pic>
    </p:spTree>
    <p:extLst>
      <p:ext uri="{BB962C8B-B14F-4D97-AF65-F5344CB8AC3E}">
        <p14:creationId xmlns:p14="http://schemas.microsoft.com/office/powerpoint/2010/main" val="12143245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26428C49615143BE8230498DF89BBE" ma:contentTypeVersion="10" ma:contentTypeDescription="Create a new document." ma:contentTypeScope="" ma:versionID="0cf3bfbbe4e1f90152c4db0db0939444">
  <xsd:schema xmlns:xsd="http://www.w3.org/2001/XMLSchema" xmlns:xs="http://www.w3.org/2001/XMLSchema" xmlns:p="http://schemas.microsoft.com/office/2006/metadata/properties" xmlns:ns2="3daa3796-40a0-4fe0-acc9-e99f93d22791" targetNamespace="http://schemas.microsoft.com/office/2006/metadata/properties" ma:root="true" ma:fieldsID="4e91eb12b942c84c733aa8c34f3dde52" ns2:_="">
    <xsd:import namespace="3daa3796-40a0-4fe0-acc9-e99f93d227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aa3796-40a0-4fe0-acc9-e99f93d227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B201BFA-918E-43D6-A17A-72B2DFD09CA6}"/>
</file>

<file path=customXml/itemProps2.xml><?xml version="1.0" encoding="utf-8"?>
<ds:datastoreItem xmlns:ds="http://schemas.openxmlformats.org/officeDocument/2006/customXml" ds:itemID="{9D581865-07D9-46DF-867D-A698FC0D4EF6}"/>
</file>

<file path=customXml/itemProps3.xml><?xml version="1.0" encoding="utf-8"?>
<ds:datastoreItem xmlns:ds="http://schemas.openxmlformats.org/officeDocument/2006/customXml" ds:itemID="{7F1BB480-7224-4180-8D3E-E4B71399A796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Tracey Francis</dc:creator>
  <cp:lastModifiedBy>Tracey Francis</cp:lastModifiedBy>
  <cp:revision>1</cp:revision>
  <dcterms:created xsi:type="dcterms:W3CDTF">2021-05-20T13:01:23Z</dcterms:created>
  <dcterms:modified xsi:type="dcterms:W3CDTF">2021-05-20T13:02:45Z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0x010100BD26428C49615143BE8230498DF89BBE</vt:lpwstr>
  </property>
</Properties>
</file>