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8970C-30BB-7F46-9564-12E20792C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05C18-9752-1C41-9D1E-7D7BDCE87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4D6DE-921B-8843-B08A-59A076C1A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917-74E2-6745-B9DE-E767A64B042F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2C323-E0CD-9E4B-9E01-CD4377048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04CCE-8988-1149-82B8-8604CC7CA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62F4-4337-074A-B124-713AE984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2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A1811-CBDF-7445-85E5-FE3382C33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D5E672-1C02-414C-8E96-E6E91594D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E88E1-0BF0-A04C-8855-AE313D76B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917-74E2-6745-B9DE-E767A64B042F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8B55C-9117-AB43-B460-2B7CFBCD2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4476C-7073-144F-A2F8-D8ADFA17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62F4-4337-074A-B124-713AE984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9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E7B0FD-7ADA-7C4A-AC50-43310A93D5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3ECAE-F4E8-7E4C-A4FE-C5D13CC09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CDDEA-DED3-0646-9933-67BB12FE6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917-74E2-6745-B9DE-E767A64B042F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D56AA-6CCB-D24D-8B87-E522CB86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E72A2-10E9-5043-A463-029622A26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62F4-4337-074A-B124-713AE984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4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C0100-A28B-C94D-B12E-378347FB6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4EE94-B364-BE49-A73F-1664BA397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F7C07-3004-E54F-979D-599A3D03D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917-74E2-6745-B9DE-E767A64B042F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733D2-01BE-5949-A581-CDC6D083E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1F89D-0A09-AE45-89B9-127994A30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62F4-4337-074A-B124-713AE984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3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F91E8-ACBB-8742-93DF-E3049891A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E4452-85DD-7147-AB89-C50029723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52519-4C14-134F-B6DE-CA9C6D979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917-74E2-6745-B9DE-E767A64B042F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AC17B-12D0-8C40-9292-898EF2AB8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389E6-AA2D-5847-A29E-A878076AE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62F4-4337-074A-B124-713AE984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0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55268-C7CD-DD47-90CE-A753384F5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F5BA5-41F7-C445-A006-5185C92FEA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DBFCA-68EE-3741-ACDF-7DC1486B1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5D5F4-8F2B-0F4E-B216-CF7FB0FD7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917-74E2-6745-B9DE-E767A64B042F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94D67-6724-3443-A7F2-7D8BFFCDF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11579-C848-8442-ADF3-C925AD99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62F4-4337-074A-B124-713AE984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0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4AB94-F8A3-3F42-9BF7-761ED648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47E00-D313-5A41-B6BE-7600A5907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DD9F-FB60-F748-A6FB-C04D07723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27E9B-F8BE-A449-ABC9-8E47C318BF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4BD705-8835-1747-94EE-A71E14A74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A7248E-CDD8-FC46-BB2D-A1C4F3ADB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917-74E2-6745-B9DE-E767A64B042F}" type="datetimeFigureOut">
              <a:rPr lang="en-US" smtClean="0"/>
              <a:t>5/20/21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EA3F43-DAC7-3F40-B0E3-DCF10E9F2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678636-7B3A-AA40-9BB3-2415BCB0B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62F4-4337-074A-B124-713AE984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3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50E3-E78C-6A48-A8DC-5062D8E28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9CCDA0-4805-5848-80A9-00ED35E4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917-74E2-6745-B9DE-E767A64B042F}" type="datetimeFigureOut">
              <a:rPr lang="en-US" smtClean="0"/>
              <a:t>5/20/21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79063-A4A7-EE47-BBD6-08B13F2A3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E4C5A-D9AD-2A47-BEA8-4D025E2D7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62F4-4337-074A-B124-713AE984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49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E4E112-4793-E142-8F25-C9B71A734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917-74E2-6745-B9DE-E767A64B042F}" type="datetimeFigureOut">
              <a:rPr lang="en-US" smtClean="0"/>
              <a:t>5/20/21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823024-4D6F-2E44-A41D-FC1718C6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25114-6DA7-AF4B-9F12-F3E41FE6F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62F4-4337-074A-B124-713AE984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1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9F55-B88A-1644-9F92-CDED705C8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1322F-E81F-A14D-9FC9-073495D96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7D0CA5-9283-9E4D-A6BD-5BF6640C0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2ED79-0C65-E149-B755-7CD25D26B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917-74E2-6745-B9DE-E767A64B042F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21C79-A0D3-1F49-A1E7-A3D0B866E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15D19-B8C9-AB43-9564-8D1DE5BFC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62F4-4337-074A-B124-713AE984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3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59B3E-0E1D-7B4D-BCA2-3B2DFA906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3D5A6C-78BC-6046-81F0-C89944C6E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A4679D-7E1B-1F48-B42C-C6DBC26D3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F9442-D22E-2C42-8E64-2722059D3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917-74E2-6745-B9DE-E767A64B042F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7B595-132E-5C41-B010-CA20544B8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49F7D-6C1B-3F45-8C4E-57790E4F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62F4-4337-074A-B124-713AE984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1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8AEE7-49C3-FD4A-99DF-9A504C2CD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8A4A3-7592-8F43-828D-EF79CCD91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7375A-98F8-3F4C-BD7F-44CFCDDBB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A2917-74E2-6745-B9DE-E767A64B042F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7E6B7-B3C2-EF47-AE1B-C5D8E712F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59CF0-E26D-B64B-A94C-B5A6943D1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A62F4-4337-074A-B124-713AE984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9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8FF13-1EC1-CB4A-A398-42AAEA4524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C3E4F3-61A2-DE42-ABD2-8AFF31D2EB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E47D68-9382-D140-B6A4-DC85C875D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13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2B997-091A-8645-8A0B-C2F0A6394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B2C172-6FBA-B844-8C3D-90C4D004E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5489"/>
          </a:xfrm>
        </p:spPr>
      </p:pic>
    </p:spTree>
    <p:extLst>
      <p:ext uri="{BB962C8B-B14F-4D97-AF65-F5344CB8AC3E}">
        <p14:creationId xmlns:p14="http://schemas.microsoft.com/office/powerpoint/2010/main" val="3815108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760692-BD12-489B-8E73-9F35F7FEE0F6}"/>
</file>

<file path=customXml/itemProps2.xml><?xml version="1.0" encoding="utf-8"?>
<ds:datastoreItem xmlns:ds="http://schemas.openxmlformats.org/officeDocument/2006/customXml" ds:itemID="{A6A8A346-6189-4564-99E5-27E3EDFDA853}"/>
</file>

<file path=customXml/itemProps3.xml><?xml version="1.0" encoding="utf-8"?>
<ds:datastoreItem xmlns:ds="http://schemas.openxmlformats.org/officeDocument/2006/customXml" ds:itemID="{51DD4B6D-4D1E-48C7-8899-DBB78A639163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Francis</dc:creator>
  <cp:lastModifiedBy>Tracey Francis</cp:lastModifiedBy>
  <cp:revision>1</cp:revision>
  <dcterms:created xsi:type="dcterms:W3CDTF">2021-05-20T13:03:46Z</dcterms:created>
  <dcterms:modified xsi:type="dcterms:W3CDTF">2021-05-20T13:05:00Z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