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D375-2C24-D44D-BBFA-AB593ACFE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AE3DC-4C0D-7C49-90FE-FB99F66D4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391DA-9ED4-0743-AC95-FC5A4F44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C04E0-051A-154A-9D51-5EC0FC81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8538-1E5F-7648-8AE5-684F600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2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901C-C88A-4941-BAF8-A99A2C72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0E232-C2C8-FA4B-ABE2-E804CEA29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92FDC-F66E-9641-AE5F-89FBBD38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D4674-5FD4-4740-8748-7189B08E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3936-EB83-AD47-9EF5-7E3AE487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05E36B-B550-8A4F-8AF2-E35FA0AE7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906C1-76D3-A44A-98C1-961A7E580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2AAAE-69D8-9641-8537-47DA398C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3C60-109E-3A43-A00B-5A41A2D4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8BC08-1F76-4A4A-8499-89572D52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8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859A-5BCA-1B49-AF58-98AF7858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7119-964D-AB41-AC71-88786491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26674-DDF8-9F40-8A73-6AEB6E61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FAAFD-F2D9-714C-BA78-7D4BF61B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FCAE-E17A-2746-886E-9395118B0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2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CA8-DEEF-B544-9A95-1195F854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65F67-7145-8E4C-A351-EAE0BC28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E1361-B13D-4840-AD67-4C7E849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2189B-E8CC-A446-92C3-C895AFB8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B459-007D-B941-8F07-BD1B32098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6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28FE-859A-2D4F-8974-635EE4FA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E7FE-55AF-3C47-A9AE-2299EEE74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25156-9109-0649-AEAD-C5467C44B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33A88-A7F6-B946-9DE2-ABF8AAE6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50A01-B1CD-CE44-A83A-8A15D5FC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D8B0-D975-8B43-A1C0-46B0895F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2B2C-5349-5B44-817E-CB9BEB5B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B6876-ABF9-6A49-A4DE-27D813883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C9B49-DB12-6E40-948F-F054A23FB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97C4E-D0D3-3A4B-9BEF-1673C2E1B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1EBA0-5EC6-8D43-8C8C-CFB9BD807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F2CA2-C748-6847-843A-F2926E5F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52E73-9AB9-284D-9641-F911E4B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3388F1-F53A-2643-9B5B-699C0714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AA26-E53F-7042-9A21-3FADAA34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20576-765C-DA40-B990-A4706AE27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341CE-3270-6B46-9765-099E180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D7D77A-9A46-FC40-8FDF-C3365CA3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EA6B3-EE47-CC4B-BEB0-97B72CE7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C2D3C-3A6C-C247-9137-FB061A8D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D0337-ECBD-214B-BF39-8AC0993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2B59-5460-BB41-BCE9-AE737612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35DF1-DA44-204E-A9E1-F1CCAB9B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E6FF2-CCBD-104B-B61D-942D856F6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D98B8-E845-4249-B58E-3F8BB0B8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15E27-2CED-A447-B865-1EE4DDD7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284FD-3113-CC4B-833B-0184452D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7483-7DA5-DD41-B3B3-CADB757D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BB03E-D10A-1A49-BD4E-259A6BBFA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607B8-1220-D442-A57B-B2BDFDA54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60127-3EA5-D640-8D2E-52D6708D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2DF1F-77CD-684F-922D-8689EB94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73752-EDCA-8744-9E97-C205090A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5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C1053-1C06-B34E-9761-02F8AC14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1690F-1CFA-D749-95C7-CCD3F42EB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B3DF-B97E-B74C-BB5E-88226D358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5DA18-BB7A-8442-A803-D6576E53861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DAF21-E795-0440-A1D5-C0D02AC0A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B195A-044D-E141-91D5-451209D2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5DC2-12CA-4B40-B528-B64DD98AE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1F25-F9C5-C240-A3E8-C60196BB6F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C3EE6-1664-7E4D-AB96-B6BB46270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FBC82-FA1B-274F-BC5F-75E91A661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0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CF94-86C0-4C44-BC6B-4078AF95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A35484-9C8D-7943-B0A1-C0737CCE3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789"/>
          </a:xfrm>
        </p:spPr>
      </p:pic>
    </p:spTree>
    <p:extLst>
      <p:ext uri="{BB962C8B-B14F-4D97-AF65-F5344CB8AC3E}">
        <p14:creationId xmlns:p14="http://schemas.microsoft.com/office/powerpoint/2010/main" val="392951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52FD8B-ED4B-46EE-906E-CAE27D808237}"/>
</file>

<file path=customXml/itemProps2.xml><?xml version="1.0" encoding="utf-8"?>
<ds:datastoreItem xmlns:ds="http://schemas.openxmlformats.org/officeDocument/2006/customXml" ds:itemID="{E2177E81-7139-4510-93AB-7906FFECCABA}"/>
</file>

<file path=customXml/itemProps3.xml><?xml version="1.0" encoding="utf-8"?>
<ds:datastoreItem xmlns:ds="http://schemas.openxmlformats.org/officeDocument/2006/customXml" ds:itemID="{3D115864-4553-42C1-B2E5-7E3CBF8BBC2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2021-05-20T13:06:03Z</dcterms:created>
  <dcterms:modified xsi:type="dcterms:W3CDTF">2021-05-20T13:07:12Z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