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F4D6E8-5AE1-9C45-8FF2-C880752EBA22}" v="2" dt="2021-05-20T11:04:24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197"/>
  </p:normalViewPr>
  <p:slideViewPr>
    <p:cSldViewPr snapToGrid="0" snapToObjects="1">
      <p:cViewPr varScale="1">
        <p:scale>
          <a:sx n="88" d="100"/>
          <a:sy n="88" d="100"/>
        </p:scale>
        <p:origin x="184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3.xml"/><Relationship Id="rId5" Type="http://schemas.openxmlformats.org/officeDocument/2006/relationships/viewProps" Target="viewProps.xml"/><Relationship Id="rId10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798E9-B0FF-9049-81CF-4C6AD41CA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8E7591-0341-2F46-AD6B-AE325761F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9F5FD-BB47-104B-9AC7-87DF63EF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3768-BC25-B74D-BE6E-A97710B16B68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8596B-F454-0D4F-999B-EE02C781C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1B291-E445-5B47-A090-285F1EFB9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1117-1F96-C04A-9703-2393B6200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14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D8490-CDE1-2B47-8D1B-7DDA45293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1F9F0F-5094-3E40-87F1-2781E6300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A68B7-C02A-D54E-9EB0-0D2379ACC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3768-BC25-B74D-BE6E-A97710B16B68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487AF-AA9E-E24A-826B-AAF3B7C2F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06BDB-06B1-224F-B372-EF3060795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1117-1F96-C04A-9703-2393B6200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6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D73A69-761A-9842-82AF-697E51E153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0CC1D6-B0FD-9A45-B199-B16ED08EA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4AEE9-E43D-664E-836E-96937159C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3768-BC25-B74D-BE6E-A97710B16B68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528D4-1E0B-E542-8E2C-797A967B3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900A2-AF41-534F-8975-2CD3EC93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1117-1F96-C04A-9703-2393B6200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6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8E0A8-3376-3145-8193-F3695B959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6FEC0-F70D-494D-BB46-C8AC4CF98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D46C4-93C4-494D-A2D6-643845CEA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3768-BC25-B74D-BE6E-A97710B16B68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EED95-5EE1-BA44-92A7-B1C9C215F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4D8B6-7BE3-6142-9E41-CAED2E9D3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1117-1F96-C04A-9703-2393B6200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4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55006-D915-4647-9AD4-43A81C02A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9FF39-B54E-384D-AEE5-D1626722F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0C760-D393-634E-97F4-7170D36A9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3768-BC25-B74D-BE6E-A97710B16B68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9CC62-5350-2448-BD9E-7C3B2590E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69EEA-33D4-6147-8864-68E91F0C5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1117-1F96-C04A-9703-2393B6200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4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0C870-B989-8B46-844F-EE073550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1CFBD-FCBC-594E-B177-5F103DB0B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326E65-A5C0-9D40-8F66-18FDE6DCC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B4535-B5A5-484E-9383-C847EADD8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3768-BC25-B74D-BE6E-A97710B16B68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3F857-F8DE-8947-9E22-2F076A9F0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43325-40C2-624C-8828-C32E5754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1117-1F96-C04A-9703-2393B6200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6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CD38B-6435-F149-AFD8-78C0BE9A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A4A7E-0990-E842-A59E-464B7A095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66A7F5-57EB-884F-BFEA-2A18D04F6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70BF9-B4DC-6A4A-B493-5B05B069E5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4C436D-045B-4041-AB00-07583EA5E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CE343B-1E40-A443-B57A-7BE3DCC6B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3768-BC25-B74D-BE6E-A97710B16B68}" type="datetimeFigureOut">
              <a:rPr lang="en-US" smtClean="0"/>
              <a:t>5/20/21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F8D8AC-4DA2-164D-8A61-E17E1822B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2C377-DA37-9043-B28E-61E5D2927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1117-1F96-C04A-9703-2393B6200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41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A6A66-BDA1-A64F-A4F0-6B1C26F86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D1FB4-C110-1F44-8A09-E243DD8AC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3768-BC25-B74D-BE6E-A97710B16B68}" type="datetimeFigureOut">
              <a:rPr lang="en-US" smtClean="0"/>
              <a:t>5/20/21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B30EAE-3E8D-E44B-97A2-C56651AFB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469D6E-0917-ED41-9E76-DDD4DA4D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1117-1F96-C04A-9703-2393B6200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0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F80821-6A4E-A74F-89B8-F47E9322B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3768-BC25-B74D-BE6E-A97710B16B68}" type="datetimeFigureOut">
              <a:rPr lang="en-US" smtClean="0"/>
              <a:t>5/20/21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431C5E-A715-4341-9A28-917115272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F0FED-0BAD-FA49-8718-11AFB6E97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1117-1F96-C04A-9703-2393B6200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3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5FF21-F55B-874D-8C44-2A97E9F52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0C702-0DEA-794C-9CCD-C9A8C9AC4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E6EB5-FFA0-F54E-943B-DB02F7E5B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E64943-64EB-664B-851C-3B1DB6756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3768-BC25-B74D-BE6E-A97710B16B68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CEF37-399E-CE4E-89B0-B1B9140A7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5132C1-B0F9-0F4F-BB64-9B7388EFF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1117-1F96-C04A-9703-2393B6200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11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FED9E-D2F2-B742-880B-A9BF96741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BED455-3864-6E43-A2D6-6C3539280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149205-4DDA-4E4D-ACFD-08EF7AB1A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064BB-19B9-C843-A2BA-68FA047E4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3768-BC25-B74D-BE6E-A97710B16B68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76BA15-6B98-DB46-8F94-956E208FB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241A7-6F83-8841-AFB7-20D7FDD6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1117-1F96-C04A-9703-2393B6200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42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3F5BA-D23C-3446-A438-87372103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6639F-E189-9D42-B5B3-FE20EDBB3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D0490-3628-3846-AEA3-69F9AF6CD2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E3768-BC25-B74D-BE6E-A97710B16B68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746CE-58FB-2F4B-970F-EF31D09CF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71041-5407-E444-B1A9-930FDEBEB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21117-1F96-C04A-9703-2393B6200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1DD66-52DA-304E-85B0-E6A34972D8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CEEE2-80D9-D64B-8C84-C6FEF84704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65D7EE-384F-9249-8FF2-899BDFB9F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69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D23E3-38FF-5040-9E39-4D2DE34C1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69D21D-B3A1-454C-8064-E7CA17D16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3789"/>
          </a:xfrm>
        </p:spPr>
      </p:pic>
    </p:spTree>
    <p:extLst>
      <p:ext uri="{BB962C8B-B14F-4D97-AF65-F5344CB8AC3E}">
        <p14:creationId xmlns:p14="http://schemas.microsoft.com/office/powerpoint/2010/main" val="823591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600A73-AE88-4135-9378-E62ADCC26420}"/>
</file>

<file path=customXml/itemProps2.xml><?xml version="1.0" encoding="utf-8"?>
<ds:datastoreItem xmlns:ds="http://schemas.openxmlformats.org/officeDocument/2006/customXml" ds:itemID="{AF2FDF86-D278-439C-9776-4A62885C845E}"/>
</file>

<file path=customXml/itemProps3.xml><?xml version="1.0" encoding="utf-8"?>
<ds:datastoreItem xmlns:ds="http://schemas.openxmlformats.org/officeDocument/2006/customXml" ds:itemID="{92063A21-B3E3-47AD-AE36-6F4D4BB32497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Tracey Francis</dc:creator>
  <cp:lastModifiedBy>Tracey Francis</cp:lastModifiedBy>
  <cp:revision>1</cp:revision>
  <dcterms:created xsi:type="dcterms:W3CDTF">2021-05-20T11:02:35Z</dcterms:created>
  <dcterms:modified xsi:type="dcterms:W3CDTF">2021-05-20T11:09:03Z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